
<file path=[Content_Types].xml><?xml version="1.0" encoding="utf-8"?>
<Types xmlns="http://schemas.openxmlformats.org/package/2006/content-types">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09E8ED9B" w14:textId="7E33C904" w:rsidR="005C5848" w:rsidRPr="005C5848" w:rsidRDefault="0029231B" w:rsidP="002B4218">
      <w:pPr>
        <w:pStyle w:val="Heading3"/>
      </w:pPr>
      <w:r>
        <w:t xml:space="preserve">New Zealand </w:t>
      </w:r>
      <w:r w:rsidR="00AE77A7">
        <w:t>Embassy</w:t>
      </w:r>
      <w:r w:rsidR="002B4218">
        <w:t>,</w:t>
      </w:r>
      <w:r>
        <w:t xml:space="preserve"> </w:t>
      </w:r>
      <w:r w:rsidR="00AE77A7">
        <w:t>Manila</w:t>
      </w:r>
    </w:p>
    <w:p w14:paraId="47F00CDA" w14:textId="77777777" w:rsidR="00926570" w:rsidRDefault="00926570" w:rsidP="002B4218">
      <w:pPr>
        <w:pStyle w:val="Heading3"/>
      </w:pPr>
      <w:r>
        <w:t xml:space="preserve">Application </w:t>
      </w:r>
      <w:r w:rsidR="00C25841">
        <w:t>F</w:t>
      </w:r>
      <w:r>
        <w:t>orm</w:t>
      </w:r>
    </w:p>
    <w:p w14:paraId="5F29F437" w14:textId="77777777" w:rsidR="00926570" w:rsidRDefault="00926570" w:rsidP="00926570">
      <w:pPr>
        <w:pStyle w:val="BlockLine"/>
      </w:pPr>
      <w:r>
        <w:t xml:space="preserve"> </w:t>
      </w:r>
    </w:p>
    <w:tbl>
      <w:tblPr>
        <w:tblW w:w="0" w:type="auto"/>
        <w:tblBorders>
          <w:top w:val="single" w:sz="12" w:space="0" w:color="000000"/>
          <w:bottom w:val="single" w:sz="12" w:space="0" w:color="000000"/>
        </w:tblBorders>
        <w:tblLook w:val="0000" w:firstRow="0" w:lastRow="0" w:firstColumn="0" w:lastColumn="0" w:noHBand="0" w:noVBand="0"/>
      </w:tblPr>
      <w:tblGrid>
        <w:gridCol w:w="8640"/>
      </w:tblGrid>
      <w:tr w:rsidR="00EB0A62" w:rsidRPr="00B40C83" w14:paraId="51FAC5F3" w14:textId="77777777" w:rsidTr="00B40C83">
        <w:tc>
          <w:tcPr>
            <w:tcW w:w="8856" w:type="dxa"/>
          </w:tcPr>
          <w:p w14:paraId="678AC6D5" w14:textId="77777777" w:rsidR="00EB0A62" w:rsidRPr="00B40C83" w:rsidRDefault="00EB0A62" w:rsidP="00EB0A62">
            <w:pPr>
              <w:rPr>
                <w:color w:val="FF0000"/>
              </w:rPr>
            </w:pPr>
            <w:r w:rsidRPr="00B40C83">
              <w:rPr>
                <w:rFonts w:eastAsia="Calibri" w:cs="Calibri"/>
                <w:color w:val="FF0000"/>
              </w:rPr>
              <w:t>We want our people to reflect the diversity of New Zealand and the communities we represent – valuing and respecting the contributions of staff with diverse backgrounds, experiences, skills and perspectives.  We value the transferable skills and points of view that both career and life experience bring to the table.</w:t>
            </w:r>
          </w:p>
        </w:tc>
      </w:tr>
    </w:tbl>
    <w:p w14:paraId="1C88DCB0" w14:textId="77777777" w:rsidR="00EB0A62" w:rsidRDefault="00EB0A62" w:rsidP="00EB0A62"/>
    <w:p w14:paraId="49870482" w14:textId="77777777" w:rsidR="00EB0A62" w:rsidRPr="00EB0A62" w:rsidRDefault="00EB0A62" w:rsidP="00EB0A62"/>
    <w:tbl>
      <w:tblPr>
        <w:tblW w:w="9588" w:type="dxa"/>
        <w:tblBorders>
          <w:top w:val="single" w:sz="6" w:space="0" w:color="808080"/>
          <w:left w:val="single" w:sz="6" w:space="0" w:color="808080"/>
          <w:bottom w:val="single" w:sz="6" w:space="0" w:color="808080"/>
          <w:right w:val="single" w:sz="6" w:space="0" w:color="808080"/>
          <w:insideH w:val="single" w:sz="6" w:space="0" w:color="808080"/>
          <w:insideV w:val="single" w:sz="6" w:space="0" w:color="808080"/>
        </w:tblBorders>
        <w:tblLayout w:type="fixed"/>
        <w:tblLook w:val="0000" w:firstRow="0" w:lastRow="0" w:firstColumn="0" w:lastColumn="0" w:noHBand="0" w:noVBand="0"/>
      </w:tblPr>
      <w:tblGrid>
        <w:gridCol w:w="1908"/>
        <w:gridCol w:w="7680"/>
      </w:tblGrid>
      <w:tr w:rsidR="00926570" w14:paraId="282E79AB" w14:textId="77777777">
        <w:trPr>
          <w:cantSplit/>
        </w:trPr>
        <w:tc>
          <w:tcPr>
            <w:tcW w:w="9588" w:type="dxa"/>
            <w:gridSpan w:val="2"/>
            <w:shd w:val="clear" w:color="auto" w:fill="D9D9D9"/>
          </w:tcPr>
          <w:p w14:paraId="5BC4CE62" w14:textId="77777777" w:rsidR="00926570" w:rsidRDefault="00926570" w:rsidP="00A21792">
            <w:pPr>
              <w:pStyle w:val="TableHeaderText"/>
              <w:spacing w:beforeLines="20" w:before="48" w:afterLines="20" w:after="48"/>
              <w:jc w:val="left"/>
            </w:pPr>
            <w:r>
              <w:t>Position details</w:t>
            </w:r>
          </w:p>
        </w:tc>
      </w:tr>
      <w:tr w:rsidR="00926570" w14:paraId="521E07C6" w14:textId="77777777">
        <w:trPr>
          <w:cantSplit/>
        </w:trPr>
        <w:tc>
          <w:tcPr>
            <w:tcW w:w="1908" w:type="dxa"/>
            <w:shd w:val="clear" w:color="auto" w:fill="D9D9D9"/>
          </w:tcPr>
          <w:p w14:paraId="19FE5676" w14:textId="77777777" w:rsidR="00926570" w:rsidRDefault="00926570" w:rsidP="00A21792">
            <w:pPr>
              <w:pStyle w:val="Heading5"/>
              <w:spacing w:beforeLines="20" w:before="48" w:afterLines="20" w:after="48"/>
            </w:pPr>
            <w:r>
              <w:t>Position applied for</w:t>
            </w:r>
          </w:p>
        </w:tc>
        <w:tc>
          <w:tcPr>
            <w:tcW w:w="7680" w:type="dxa"/>
          </w:tcPr>
          <w:p w14:paraId="4D47AF54" w14:textId="7FDC2829" w:rsidR="00926570" w:rsidRDefault="00AE77A7" w:rsidP="00EC5C8C">
            <w:pPr>
              <w:pStyle w:val="BlockText"/>
              <w:spacing w:beforeLines="20" w:before="48" w:afterLines="20" w:after="48"/>
            </w:pPr>
            <w:r>
              <w:t xml:space="preserve">Administration Manager, Manila </w:t>
            </w:r>
          </w:p>
        </w:tc>
      </w:tr>
      <w:tr w:rsidR="00926570" w14:paraId="2DF9E058" w14:textId="77777777">
        <w:trPr>
          <w:cantSplit/>
        </w:trPr>
        <w:tc>
          <w:tcPr>
            <w:tcW w:w="1908" w:type="dxa"/>
            <w:shd w:val="clear" w:color="auto" w:fill="D9D9D9"/>
          </w:tcPr>
          <w:p w14:paraId="651D2419" w14:textId="77777777" w:rsidR="00926570" w:rsidRDefault="00926570" w:rsidP="00A21792">
            <w:pPr>
              <w:pStyle w:val="Heading5"/>
              <w:spacing w:beforeLines="20" w:before="48" w:afterLines="20" w:after="48"/>
            </w:pPr>
            <w:r>
              <w:t>Application closing date</w:t>
            </w:r>
          </w:p>
        </w:tc>
        <w:tc>
          <w:tcPr>
            <w:tcW w:w="7680" w:type="dxa"/>
          </w:tcPr>
          <w:p w14:paraId="29FEC5E0" w14:textId="21CEDEA6" w:rsidR="00926570" w:rsidRPr="0029231B" w:rsidRDefault="0029231B" w:rsidP="0081343C">
            <w:pPr>
              <w:pStyle w:val="BlockText"/>
              <w:spacing w:beforeLines="20" w:before="48" w:afterLines="20" w:after="48"/>
            </w:pPr>
            <w:r>
              <w:t xml:space="preserve">Thursday 2 July 2026 </w:t>
            </w:r>
            <w:r w:rsidRPr="0029231B">
              <w:t>midnight (NZ time) / 8pm (PH time) </w:t>
            </w:r>
          </w:p>
        </w:tc>
      </w:tr>
    </w:tbl>
    <w:p w14:paraId="66204BC2" w14:textId="77777777" w:rsidR="00926570" w:rsidRDefault="00926570" w:rsidP="00926570">
      <w:pPr>
        <w:pStyle w:val="BlockLine"/>
      </w:pPr>
      <w:r>
        <w:t xml:space="preserve"> </w:t>
      </w:r>
    </w:p>
    <w:tbl>
      <w:tblPr>
        <w:tblW w:w="9588" w:type="dxa"/>
        <w:tblBorders>
          <w:top w:val="single" w:sz="6" w:space="0" w:color="808080"/>
          <w:left w:val="single" w:sz="6" w:space="0" w:color="808080"/>
          <w:bottom w:val="single" w:sz="6" w:space="0" w:color="808080"/>
          <w:right w:val="single" w:sz="6" w:space="0" w:color="808080"/>
          <w:insideH w:val="single" w:sz="6" w:space="0" w:color="808080"/>
          <w:insideV w:val="single" w:sz="6" w:space="0" w:color="808080"/>
        </w:tblBorders>
        <w:tblLayout w:type="fixed"/>
        <w:tblLook w:val="0000" w:firstRow="0" w:lastRow="0" w:firstColumn="0" w:lastColumn="0" w:noHBand="0" w:noVBand="0"/>
      </w:tblPr>
      <w:tblGrid>
        <w:gridCol w:w="1908"/>
        <w:gridCol w:w="3360"/>
        <w:gridCol w:w="1800"/>
        <w:gridCol w:w="2520"/>
      </w:tblGrid>
      <w:tr w:rsidR="00926570" w14:paraId="338A953F" w14:textId="77777777">
        <w:trPr>
          <w:cantSplit/>
        </w:trPr>
        <w:tc>
          <w:tcPr>
            <w:tcW w:w="9588" w:type="dxa"/>
            <w:gridSpan w:val="4"/>
            <w:shd w:val="clear" w:color="auto" w:fill="D9D9D9"/>
          </w:tcPr>
          <w:p w14:paraId="00074FBC" w14:textId="77777777" w:rsidR="00926570" w:rsidRDefault="00926570" w:rsidP="00A21792">
            <w:pPr>
              <w:pStyle w:val="TableHeaderText"/>
              <w:spacing w:beforeLines="20" w:before="48" w:afterLines="20" w:after="48"/>
              <w:jc w:val="left"/>
            </w:pPr>
            <w:r>
              <w:t>Personal details</w:t>
            </w:r>
          </w:p>
        </w:tc>
      </w:tr>
      <w:tr w:rsidR="00926570" w14:paraId="4AA0489F" w14:textId="77777777">
        <w:trPr>
          <w:cantSplit/>
        </w:trPr>
        <w:tc>
          <w:tcPr>
            <w:tcW w:w="1908" w:type="dxa"/>
            <w:shd w:val="clear" w:color="auto" w:fill="D9D9D9"/>
          </w:tcPr>
          <w:p w14:paraId="668C6355" w14:textId="77777777" w:rsidR="00926570" w:rsidRDefault="00926570" w:rsidP="00A21792">
            <w:pPr>
              <w:pStyle w:val="Heading5"/>
              <w:spacing w:beforeLines="20" w:before="48" w:afterLines="20" w:after="48"/>
            </w:pPr>
            <w:r>
              <w:t>Full name</w:t>
            </w:r>
          </w:p>
        </w:tc>
        <w:tc>
          <w:tcPr>
            <w:tcW w:w="7680" w:type="dxa"/>
            <w:gridSpan w:val="3"/>
          </w:tcPr>
          <w:p w14:paraId="32CBAC5D" w14:textId="77777777" w:rsidR="00926570" w:rsidRDefault="00926570" w:rsidP="00A21792">
            <w:pPr>
              <w:pStyle w:val="BlockText"/>
              <w:spacing w:beforeLines="20" w:before="48" w:afterLines="20" w:after="48"/>
            </w:pPr>
          </w:p>
        </w:tc>
      </w:tr>
      <w:tr w:rsidR="00926570" w14:paraId="68801FD6" w14:textId="77777777">
        <w:trPr>
          <w:cantSplit/>
        </w:trPr>
        <w:tc>
          <w:tcPr>
            <w:tcW w:w="1908" w:type="dxa"/>
            <w:shd w:val="clear" w:color="auto" w:fill="D9D9D9"/>
          </w:tcPr>
          <w:p w14:paraId="020ED7A1" w14:textId="77777777" w:rsidR="00926570" w:rsidRDefault="00926570" w:rsidP="00A21792">
            <w:pPr>
              <w:pStyle w:val="Heading5"/>
              <w:spacing w:beforeLines="20" w:before="48" w:afterLines="20" w:after="48"/>
            </w:pPr>
            <w:r>
              <w:t>Postal address</w:t>
            </w:r>
          </w:p>
        </w:tc>
        <w:tc>
          <w:tcPr>
            <w:tcW w:w="7680" w:type="dxa"/>
            <w:gridSpan w:val="3"/>
          </w:tcPr>
          <w:p w14:paraId="0E72E321" w14:textId="77777777" w:rsidR="00926570" w:rsidRDefault="00926570" w:rsidP="00A21792">
            <w:pPr>
              <w:pStyle w:val="BlockText"/>
              <w:spacing w:beforeLines="20" w:before="48" w:afterLines="20" w:after="48"/>
            </w:pPr>
          </w:p>
        </w:tc>
      </w:tr>
      <w:tr w:rsidR="00926570" w14:paraId="6D9BBC3E" w14:textId="77777777">
        <w:trPr>
          <w:cantSplit/>
        </w:trPr>
        <w:tc>
          <w:tcPr>
            <w:tcW w:w="1908" w:type="dxa"/>
            <w:shd w:val="clear" w:color="auto" w:fill="D9D9D9"/>
          </w:tcPr>
          <w:p w14:paraId="16524417" w14:textId="77777777" w:rsidR="00926570" w:rsidRDefault="00926570" w:rsidP="00A21792">
            <w:pPr>
              <w:pStyle w:val="Heading5"/>
              <w:spacing w:beforeLines="20" w:before="48" w:afterLines="20" w:after="48"/>
            </w:pPr>
            <w:r>
              <w:t>Telephone</w:t>
            </w:r>
          </w:p>
        </w:tc>
        <w:tc>
          <w:tcPr>
            <w:tcW w:w="3360" w:type="dxa"/>
          </w:tcPr>
          <w:p w14:paraId="6D0AD6AF" w14:textId="77777777" w:rsidR="00926570" w:rsidRDefault="00926570" w:rsidP="00A21792">
            <w:pPr>
              <w:pStyle w:val="BlockText"/>
              <w:spacing w:beforeLines="20" w:before="48" w:afterLines="20" w:after="48"/>
            </w:pPr>
          </w:p>
        </w:tc>
        <w:tc>
          <w:tcPr>
            <w:tcW w:w="1800" w:type="dxa"/>
            <w:shd w:val="clear" w:color="auto" w:fill="D9D9D9"/>
          </w:tcPr>
          <w:p w14:paraId="53DAD77B" w14:textId="77777777" w:rsidR="00926570" w:rsidRDefault="00ED335B" w:rsidP="0062770B">
            <w:pPr>
              <w:pStyle w:val="Heading5"/>
              <w:spacing w:beforeLines="20" w:before="48" w:afterLines="20" w:after="48"/>
            </w:pPr>
            <w:smartTag w:uri="urn:schemas-microsoft-com:office:smarttags" w:element="City">
              <w:smartTag w:uri="urn:schemas-microsoft-com:office:smarttags" w:element="place">
                <w:r>
                  <w:t>Mobile</w:t>
                </w:r>
              </w:smartTag>
            </w:smartTag>
          </w:p>
        </w:tc>
        <w:tc>
          <w:tcPr>
            <w:tcW w:w="2520" w:type="dxa"/>
          </w:tcPr>
          <w:p w14:paraId="0D8976B5" w14:textId="77777777" w:rsidR="00926570" w:rsidRDefault="00926570" w:rsidP="00A21792">
            <w:pPr>
              <w:pStyle w:val="BlockText"/>
              <w:spacing w:beforeLines="20" w:before="48" w:afterLines="20" w:after="48"/>
            </w:pPr>
          </w:p>
        </w:tc>
      </w:tr>
      <w:tr w:rsidR="00ED335B" w14:paraId="33C51814" w14:textId="77777777">
        <w:trPr>
          <w:cantSplit/>
        </w:trPr>
        <w:tc>
          <w:tcPr>
            <w:tcW w:w="1908" w:type="dxa"/>
            <w:shd w:val="clear" w:color="auto" w:fill="D9D9D9"/>
          </w:tcPr>
          <w:p w14:paraId="0A918319" w14:textId="77777777" w:rsidR="00ED335B" w:rsidRDefault="00ED335B" w:rsidP="00A21792">
            <w:pPr>
              <w:pStyle w:val="Heading5"/>
              <w:spacing w:beforeLines="20" w:before="48" w:afterLines="20" w:after="48"/>
            </w:pPr>
            <w:r>
              <w:t>Email</w:t>
            </w:r>
          </w:p>
        </w:tc>
        <w:tc>
          <w:tcPr>
            <w:tcW w:w="3360" w:type="dxa"/>
          </w:tcPr>
          <w:p w14:paraId="0B5F1134" w14:textId="77777777" w:rsidR="00ED335B" w:rsidRDefault="00ED335B" w:rsidP="00A21792">
            <w:pPr>
              <w:pStyle w:val="BlockText"/>
              <w:spacing w:beforeLines="20" w:before="48" w:afterLines="20" w:after="48"/>
            </w:pPr>
          </w:p>
        </w:tc>
        <w:tc>
          <w:tcPr>
            <w:tcW w:w="1800" w:type="dxa"/>
            <w:shd w:val="clear" w:color="auto" w:fill="D9D9D9"/>
          </w:tcPr>
          <w:p w14:paraId="5923B76E" w14:textId="77777777" w:rsidR="00ED335B" w:rsidRDefault="00ED335B" w:rsidP="0062770B">
            <w:pPr>
              <w:pStyle w:val="Heading5"/>
              <w:spacing w:beforeLines="20" w:before="48" w:afterLines="20" w:after="48"/>
            </w:pPr>
            <w:r>
              <w:t>Citizenship</w:t>
            </w:r>
          </w:p>
        </w:tc>
        <w:tc>
          <w:tcPr>
            <w:tcW w:w="2520" w:type="dxa"/>
          </w:tcPr>
          <w:p w14:paraId="4A40D200" w14:textId="77777777" w:rsidR="00ED335B" w:rsidRDefault="00ED335B" w:rsidP="00A21792">
            <w:pPr>
              <w:pStyle w:val="BlockText"/>
              <w:spacing w:beforeLines="20" w:before="48" w:afterLines="20" w:after="48"/>
            </w:pPr>
          </w:p>
        </w:tc>
      </w:tr>
    </w:tbl>
    <w:p w14:paraId="2B397515" w14:textId="77777777" w:rsidR="00926570" w:rsidRDefault="00926570" w:rsidP="00926570">
      <w:pPr>
        <w:pStyle w:val="BlockLine"/>
      </w:pPr>
      <w:r>
        <w:t xml:space="preserve"> </w:t>
      </w:r>
    </w:p>
    <w:tbl>
      <w:tblPr>
        <w:tblW w:w="9588" w:type="dxa"/>
        <w:tblBorders>
          <w:top w:val="single" w:sz="6" w:space="0" w:color="808080"/>
          <w:left w:val="single" w:sz="6" w:space="0" w:color="808080"/>
          <w:bottom w:val="single" w:sz="6" w:space="0" w:color="808080"/>
          <w:right w:val="single" w:sz="6" w:space="0" w:color="808080"/>
          <w:insideH w:val="single" w:sz="6" w:space="0" w:color="808080"/>
          <w:insideV w:val="single" w:sz="6" w:space="0" w:color="808080"/>
        </w:tblBorders>
        <w:tblLayout w:type="fixed"/>
        <w:tblLook w:val="0000" w:firstRow="0" w:lastRow="0" w:firstColumn="0" w:lastColumn="0" w:noHBand="0" w:noVBand="0"/>
      </w:tblPr>
      <w:tblGrid>
        <w:gridCol w:w="1908"/>
        <w:gridCol w:w="7680"/>
      </w:tblGrid>
      <w:tr w:rsidR="00926570" w14:paraId="756EB6F6" w14:textId="77777777">
        <w:trPr>
          <w:cantSplit/>
        </w:trPr>
        <w:tc>
          <w:tcPr>
            <w:tcW w:w="9588" w:type="dxa"/>
            <w:gridSpan w:val="2"/>
            <w:shd w:val="clear" w:color="auto" w:fill="D9D9D9"/>
          </w:tcPr>
          <w:p w14:paraId="564D7AD9" w14:textId="77777777" w:rsidR="00926570" w:rsidRDefault="00ED335B" w:rsidP="00A21792">
            <w:pPr>
              <w:pStyle w:val="TableHeaderText"/>
              <w:spacing w:beforeLines="20" w:before="48" w:afterLines="20" w:after="48"/>
              <w:jc w:val="left"/>
            </w:pPr>
            <w:r>
              <w:t>Relevant Experience</w:t>
            </w:r>
          </w:p>
        </w:tc>
      </w:tr>
      <w:tr w:rsidR="00926570" w14:paraId="67A268C9" w14:textId="77777777">
        <w:trPr>
          <w:cantSplit/>
        </w:trPr>
        <w:tc>
          <w:tcPr>
            <w:tcW w:w="1908" w:type="dxa"/>
            <w:shd w:val="clear" w:color="auto" w:fill="D9D9D9"/>
          </w:tcPr>
          <w:p w14:paraId="336DFD4B" w14:textId="77777777" w:rsidR="00926570" w:rsidRDefault="00926570" w:rsidP="00A21792">
            <w:pPr>
              <w:pStyle w:val="Heading5"/>
              <w:spacing w:beforeLines="20" w:before="48" w:afterLines="20" w:after="48"/>
            </w:pPr>
            <w:r>
              <w:t>Details</w:t>
            </w:r>
          </w:p>
        </w:tc>
        <w:tc>
          <w:tcPr>
            <w:tcW w:w="7680" w:type="dxa"/>
          </w:tcPr>
          <w:p w14:paraId="1D9AFEE4" w14:textId="70AE657A" w:rsidR="00926570" w:rsidRDefault="0081343C" w:rsidP="00A21792">
            <w:pPr>
              <w:pStyle w:val="BlockText"/>
              <w:spacing w:beforeLines="20" w:before="48" w:afterLines="20" w:after="48"/>
              <w:rPr>
                <w:bCs/>
              </w:rPr>
            </w:pPr>
            <w:r>
              <w:rPr>
                <w:bCs/>
              </w:rPr>
              <w:t>Briefly s</w:t>
            </w:r>
            <w:r w:rsidR="00A21792">
              <w:rPr>
                <w:bCs/>
              </w:rPr>
              <w:t xml:space="preserve">ummarise your relevant experience for the position of </w:t>
            </w:r>
            <w:r w:rsidR="0029231B">
              <w:rPr>
                <w:bCs/>
              </w:rPr>
              <w:t>Administration Manager</w:t>
            </w:r>
            <w:r w:rsidR="00A21792">
              <w:rPr>
                <w:bCs/>
              </w:rPr>
              <w:t xml:space="preserve">.  </w:t>
            </w:r>
            <w:r w:rsidR="00926570">
              <w:rPr>
                <w:bCs/>
              </w:rPr>
              <w:t xml:space="preserve">(You </w:t>
            </w:r>
            <w:r w:rsidR="00A21792">
              <w:rPr>
                <w:bCs/>
              </w:rPr>
              <w:t>should also</w:t>
            </w:r>
            <w:r w:rsidR="00926570">
              <w:rPr>
                <w:bCs/>
              </w:rPr>
              <w:t xml:space="preserve"> attach </w:t>
            </w:r>
            <w:r w:rsidR="002D3547">
              <w:rPr>
                <w:bCs/>
              </w:rPr>
              <w:t xml:space="preserve">a </w:t>
            </w:r>
            <w:r>
              <w:rPr>
                <w:bCs/>
              </w:rPr>
              <w:t xml:space="preserve">cover letter and </w:t>
            </w:r>
            <w:r w:rsidR="002D3547">
              <w:rPr>
                <w:bCs/>
              </w:rPr>
              <w:t>curriculum</w:t>
            </w:r>
            <w:r w:rsidR="00926570">
              <w:rPr>
                <w:bCs/>
              </w:rPr>
              <w:t xml:space="preserve"> vitae to supplement the information you provide in this section.)</w:t>
            </w:r>
          </w:p>
          <w:p w14:paraId="5E311FBB" w14:textId="77777777" w:rsidR="00A21792" w:rsidRDefault="00A21792" w:rsidP="00A21792">
            <w:pPr>
              <w:pStyle w:val="BlockText"/>
              <w:spacing w:beforeLines="20" w:before="48" w:afterLines="20" w:after="48"/>
              <w:rPr>
                <w:bCs/>
              </w:rPr>
            </w:pPr>
          </w:p>
          <w:p w14:paraId="1D9B3DE6" w14:textId="77777777" w:rsidR="00A21792" w:rsidRDefault="00A21792" w:rsidP="00A21792">
            <w:pPr>
              <w:pStyle w:val="BlockText"/>
              <w:spacing w:beforeLines="20" w:before="48" w:afterLines="20" w:after="48"/>
              <w:rPr>
                <w:bCs/>
              </w:rPr>
            </w:pPr>
          </w:p>
        </w:tc>
      </w:tr>
    </w:tbl>
    <w:p w14:paraId="5C9AC4C1" w14:textId="77777777" w:rsidR="00926570" w:rsidRDefault="00926570" w:rsidP="00926570">
      <w:pPr>
        <w:pStyle w:val="BlockLine"/>
      </w:pPr>
      <w:r>
        <w:t xml:space="preserve"> </w:t>
      </w:r>
    </w:p>
    <w:tbl>
      <w:tblPr>
        <w:tblW w:w="9588" w:type="dxa"/>
        <w:tblLayout w:type="fixed"/>
        <w:tblLook w:val="0000" w:firstRow="0" w:lastRow="0" w:firstColumn="0" w:lastColumn="0" w:noHBand="0" w:noVBand="0"/>
      </w:tblPr>
      <w:tblGrid>
        <w:gridCol w:w="1908"/>
        <w:gridCol w:w="3360"/>
        <w:gridCol w:w="1800"/>
        <w:gridCol w:w="2520"/>
      </w:tblGrid>
      <w:tr w:rsidR="00926570" w14:paraId="6229E7EC" w14:textId="77777777">
        <w:trPr>
          <w:cantSplit/>
        </w:trPr>
        <w:tc>
          <w:tcPr>
            <w:tcW w:w="9588" w:type="dxa"/>
            <w:gridSpan w:val="4"/>
            <w:tcBorders>
              <w:top w:val="single" w:sz="6" w:space="0" w:color="808080"/>
              <w:left w:val="single" w:sz="6" w:space="0" w:color="808080"/>
              <w:bottom w:val="single" w:sz="6" w:space="0" w:color="808080"/>
              <w:right w:val="single" w:sz="6" w:space="0" w:color="808080"/>
            </w:tcBorders>
            <w:shd w:val="clear" w:color="auto" w:fill="D9D9D9"/>
          </w:tcPr>
          <w:p w14:paraId="387B02DF" w14:textId="77777777" w:rsidR="00926570" w:rsidRDefault="00926570" w:rsidP="00A21792">
            <w:pPr>
              <w:pStyle w:val="TableHeaderText"/>
              <w:spacing w:beforeLines="20" w:before="48" w:afterLines="20" w:after="48"/>
              <w:jc w:val="left"/>
            </w:pPr>
            <w:r>
              <w:t>Education details</w:t>
            </w:r>
          </w:p>
        </w:tc>
      </w:tr>
      <w:tr w:rsidR="00926570" w14:paraId="0B9B78D0" w14:textId="77777777">
        <w:trPr>
          <w:cantSplit/>
          <w:trHeight w:val="87"/>
        </w:trPr>
        <w:tc>
          <w:tcPr>
            <w:tcW w:w="1908" w:type="dxa"/>
            <w:tcBorders>
              <w:top w:val="single" w:sz="6" w:space="0" w:color="808080"/>
              <w:left w:val="single" w:sz="6" w:space="0" w:color="808080"/>
              <w:bottom w:val="single" w:sz="6" w:space="0" w:color="808080"/>
              <w:right w:val="single" w:sz="6" w:space="0" w:color="808080"/>
            </w:tcBorders>
            <w:shd w:val="clear" w:color="auto" w:fill="D9D9D9"/>
          </w:tcPr>
          <w:p w14:paraId="7CB32A70" w14:textId="77777777" w:rsidR="00926570" w:rsidRDefault="00926570" w:rsidP="00A21792">
            <w:pPr>
              <w:pStyle w:val="Heading5"/>
              <w:spacing w:beforeLines="20" w:before="48" w:afterLines="20" w:after="48"/>
            </w:pPr>
            <w:r>
              <w:t>Institute</w:t>
            </w:r>
          </w:p>
        </w:tc>
        <w:tc>
          <w:tcPr>
            <w:tcW w:w="3360" w:type="dxa"/>
            <w:tcBorders>
              <w:top w:val="single" w:sz="6" w:space="0" w:color="808080"/>
              <w:left w:val="single" w:sz="6" w:space="0" w:color="808080"/>
              <w:bottom w:val="single" w:sz="6" w:space="0" w:color="808080"/>
              <w:right w:val="single" w:sz="6" w:space="0" w:color="808080"/>
            </w:tcBorders>
          </w:tcPr>
          <w:p w14:paraId="00700580" w14:textId="77777777" w:rsidR="00926570" w:rsidRDefault="00926570" w:rsidP="00A21792">
            <w:pPr>
              <w:pStyle w:val="BlockText"/>
              <w:spacing w:beforeLines="20" w:before="48" w:afterLines="20" w:after="48"/>
            </w:pPr>
          </w:p>
        </w:tc>
        <w:tc>
          <w:tcPr>
            <w:tcW w:w="1800" w:type="dxa"/>
            <w:tcBorders>
              <w:top w:val="single" w:sz="6" w:space="0" w:color="808080"/>
              <w:left w:val="single" w:sz="6" w:space="0" w:color="808080"/>
              <w:bottom w:val="single" w:sz="6" w:space="0" w:color="808080"/>
              <w:right w:val="single" w:sz="6" w:space="0" w:color="808080"/>
            </w:tcBorders>
            <w:shd w:val="clear" w:color="auto" w:fill="D9D9D9"/>
          </w:tcPr>
          <w:p w14:paraId="648FA7E2" w14:textId="77777777" w:rsidR="00926570" w:rsidRDefault="00A21792" w:rsidP="00A21792">
            <w:pPr>
              <w:pStyle w:val="Heading5"/>
              <w:spacing w:beforeLines="20" w:before="48" w:afterLines="20" w:after="48"/>
            </w:pPr>
            <w:r>
              <w:t>Location</w:t>
            </w:r>
          </w:p>
        </w:tc>
        <w:tc>
          <w:tcPr>
            <w:tcW w:w="2520" w:type="dxa"/>
            <w:tcBorders>
              <w:top w:val="single" w:sz="6" w:space="0" w:color="808080"/>
              <w:left w:val="single" w:sz="6" w:space="0" w:color="808080"/>
              <w:bottom w:val="single" w:sz="6" w:space="0" w:color="808080"/>
              <w:right w:val="single" w:sz="6" w:space="0" w:color="808080"/>
            </w:tcBorders>
          </w:tcPr>
          <w:p w14:paraId="762885A1" w14:textId="77777777" w:rsidR="00926570" w:rsidRDefault="00926570" w:rsidP="00A21792">
            <w:pPr>
              <w:pStyle w:val="BlockText"/>
              <w:spacing w:beforeLines="20" w:before="48" w:afterLines="20" w:after="48"/>
            </w:pPr>
          </w:p>
        </w:tc>
      </w:tr>
      <w:tr w:rsidR="00926570" w14:paraId="6644B4B7" w14:textId="77777777">
        <w:trPr>
          <w:cantSplit/>
          <w:trHeight w:val="87"/>
        </w:trPr>
        <w:tc>
          <w:tcPr>
            <w:tcW w:w="1908" w:type="dxa"/>
            <w:tcBorders>
              <w:top w:val="single" w:sz="6" w:space="0" w:color="808080"/>
              <w:left w:val="single" w:sz="6" w:space="0" w:color="808080"/>
              <w:bottom w:val="single" w:sz="6" w:space="0" w:color="808080"/>
              <w:right w:val="single" w:sz="6" w:space="0" w:color="808080"/>
            </w:tcBorders>
            <w:shd w:val="clear" w:color="auto" w:fill="D9D9D9"/>
          </w:tcPr>
          <w:p w14:paraId="667678D6" w14:textId="77777777" w:rsidR="00926570" w:rsidRDefault="00A21792" w:rsidP="00A21792">
            <w:pPr>
              <w:pStyle w:val="Heading5"/>
              <w:spacing w:beforeLines="20" w:before="48" w:afterLines="20" w:after="48"/>
            </w:pPr>
            <w:r>
              <w:t>Period</w:t>
            </w:r>
          </w:p>
        </w:tc>
        <w:tc>
          <w:tcPr>
            <w:tcW w:w="3360" w:type="dxa"/>
            <w:tcBorders>
              <w:top w:val="single" w:sz="6" w:space="0" w:color="808080"/>
              <w:left w:val="single" w:sz="6" w:space="0" w:color="808080"/>
              <w:bottom w:val="single" w:sz="6" w:space="0" w:color="808080"/>
              <w:right w:val="single" w:sz="6" w:space="0" w:color="808080"/>
            </w:tcBorders>
          </w:tcPr>
          <w:p w14:paraId="6A068933" w14:textId="77777777" w:rsidR="00926570" w:rsidRDefault="00926570" w:rsidP="00A21792">
            <w:pPr>
              <w:pStyle w:val="BlockText"/>
              <w:spacing w:beforeLines="20" w:before="48" w:afterLines="20" w:after="48"/>
            </w:pPr>
          </w:p>
        </w:tc>
        <w:tc>
          <w:tcPr>
            <w:tcW w:w="1800" w:type="dxa"/>
            <w:tcBorders>
              <w:top w:val="single" w:sz="6" w:space="0" w:color="808080"/>
              <w:left w:val="single" w:sz="6" w:space="0" w:color="808080"/>
              <w:bottom w:val="single" w:sz="6" w:space="0" w:color="808080"/>
              <w:right w:val="single" w:sz="6" w:space="0" w:color="808080"/>
            </w:tcBorders>
            <w:shd w:val="clear" w:color="auto" w:fill="D9D9D9"/>
          </w:tcPr>
          <w:p w14:paraId="17CA531B" w14:textId="77777777" w:rsidR="00926570" w:rsidRDefault="00926570" w:rsidP="00A21792">
            <w:pPr>
              <w:pStyle w:val="Heading5"/>
              <w:spacing w:beforeLines="20" w:before="48" w:afterLines="20" w:after="48"/>
            </w:pPr>
            <w:r>
              <w:t>Qualification</w:t>
            </w:r>
          </w:p>
        </w:tc>
        <w:tc>
          <w:tcPr>
            <w:tcW w:w="2520" w:type="dxa"/>
            <w:tcBorders>
              <w:top w:val="single" w:sz="6" w:space="0" w:color="808080"/>
              <w:left w:val="single" w:sz="6" w:space="0" w:color="808080"/>
              <w:bottom w:val="single" w:sz="6" w:space="0" w:color="808080"/>
              <w:right w:val="single" w:sz="6" w:space="0" w:color="808080"/>
            </w:tcBorders>
          </w:tcPr>
          <w:p w14:paraId="47E2E3A9" w14:textId="77777777" w:rsidR="00926570" w:rsidRDefault="00926570" w:rsidP="00A21792">
            <w:pPr>
              <w:pStyle w:val="BlockText"/>
              <w:spacing w:beforeLines="20" w:before="48" w:afterLines="20" w:after="48"/>
            </w:pPr>
          </w:p>
        </w:tc>
      </w:tr>
      <w:tr w:rsidR="00A21792" w14:paraId="7673F9DB" w14:textId="77777777">
        <w:trPr>
          <w:cantSplit/>
          <w:trHeight w:val="87"/>
        </w:trPr>
        <w:tc>
          <w:tcPr>
            <w:tcW w:w="1908" w:type="dxa"/>
            <w:tcBorders>
              <w:top w:val="single" w:sz="6" w:space="0" w:color="808080"/>
              <w:left w:val="single" w:sz="6" w:space="0" w:color="808080"/>
              <w:bottom w:val="single" w:sz="6" w:space="0" w:color="808080"/>
              <w:right w:val="single" w:sz="6" w:space="0" w:color="808080"/>
            </w:tcBorders>
            <w:shd w:val="clear" w:color="auto" w:fill="D9D9D9"/>
          </w:tcPr>
          <w:p w14:paraId="74D5C704" w14:textId="77777777" w:rsidR="00A21792" w:rsidRDefault="00A21792" w:rsidP="00A21792">
            <w:pPr>
              <w:pStyle w:val="Heading5"/>
              <w:spacing w:beforeLines="20" w:before="48" w:afterLines="20" w:after="48"/>
            </w:pPr>
            <w:r>
              <w:t>Institute</w:t>
            </w:r>
          </w:p>
        </w:tc>
        <w:tc>
          <w:tcPr>
            <w:tcW w:w="3360" w:type="dxa"/>
            <w:tcBorders>
              <w:top w:val="single" w:sz="6" w:space="0" w:color="808080"/>
              <w:left w:val="single" w:sz="6" w:space="0" w:color="808080"/>
              <w:bottom w:val="single" w:sz="6" w:space="0" w:color="808080"/>
              <w:right w:val="single" w:sz="6" w:space="0" w:color="808080"/>
            </w:tcBorders>
          </w:tcPr>
          <w:p w14:paraId="4840CBEE" w14:textId="77777777" w:rsidR="00A21792" w:rsidRDefault="00A21792" w:rsidP="00A21792">
            <w:pPr>
              <w:pStyle w:val="BlockText"/>
              <w:spacing w:beforeLines="20" w:before="48" w:afterLines="20" w:after="48"/>
            </w:pPr>
          </w:p>
        </w:tc>
        <w:tc>
          <w:tcPr>
            <w:tcW w:w="1800" w:type="dxa"/>
            <w:tcBorders>
              <w:top w:val="single" w:sz="6" w:space="0" w:color="808080"/>
              <w:left w:val="single" w:sz="6" w:space="0" w:color="808080"/>
              <w:bottom w:val="single" w:sz="6" w:space="0" w:color="808080"/>
              <w:right w:val="single" w:sz="6" w:space="0" w:color="808080"/>
            </w:tcBorders>
            <w:shd w:val="clear" w:color="auto" w:fill="D9D9D9"/>
          </w:tcPr>
          <w:p w14:paraId="78DC3D74" w14:textId="77777777" w:rsidR="00A21792" w:rsidRDefault="00A21792" w:rsidP="00A21792">
            <w:pPr>
              <w:pStyle w:val="Heading5"/>
              <w:spacing w:beforeLines="20" w:before="48" w:afterLines="20" w:after="48"/>
            </w:pPr>
            <w:r>
              <w:t>Location</w:t>
            </w:r>
          </w:p>
        </w:tc>
        <w:tc>
          <w:tcPr>
            <w:tcW w:w="2520" w:type="dxa"/>
            <w:tcBorders>
              <w:top w:val="single" w:sz="6" w:space="0" w:color="808080"/>
              <w:left w:val="single" w:sz="6" w:space="0" w:color="808080"/>
              <w:bottom w:val="single" w:sz="6" w:space="0" w:color="808080"/>
              <w:right w:val="single" w:sz="6" w:space="0" w:color="808080"/>
            </w:tcBorders>
          </w:tcPr>
          <w:p w14:paraId="342E7CBC" w14:textId="77777777" w:rsidR="00A21792" w:rsidRDefault="00A21792" w:rsidP="00A21792">
            <w:pPr>
              <w:pStyle w:val="BlockText"/>
              <w:spacing w:beforeLines="20" w:before="48" w:afterLines="20" w:after="48"/>
            </w:pPr>
          </w:p>
        </w:tc>
      </w:tr>
      <w:tr w:rsidR="00A21792" w14:paraId="60186620" w14:textId="77777777">
        <w:trPr>
          <w:cantSplit/>
          <w:trHeight w:val="87"/>
        </w:trPr>
        <w:tc>
          <w:tcPr>
            <w:tcW w:w="1908" w:type="dxa"/>
            <w:tcBorders>
              <w:top w:val="single" w:sz="6" w:space="0" w:color="808080"/>
              <w:left w:val="single" w:sz="6" w:space="0" w:color="808080"/>
              <w:bottom w:val="single" w:sz="6" w:space="0" w:color="808080"/>
              <w:right w:val="single" w:sz="6" w:space="0" w:color="808080"/>
            </w:tcBorders>
            <w:shd w:val="clear" w:color="auto" w:fill="D9D9D9"/>
          </w:tcPr>
          <w:p w14:paraId="5A454449" w14:textId="77777777" w:rsidR="00A21792" w:rsidRDefault="00A21792" w:rsidP="00A21792">
            <w:pPr>
              <w:pStyle w:val="Heading5"/>
              <w:spacing w:beforeLines="20" w:before="48" w:afterLines="20" w:after="48"/>
            </w:pPr>
            <w:r>
              <w:t>Period</w:t>
            </w:r>
          </w:p>
        </w:tc>
        <w:tc>
          <w:tcPr>
            <w:tcW w:w="3360" w:type="dxa"/>
            <w:tcBorders>
              <w:top w:val="single" w:sz="6" w:space="0" w:color="808080"/>
              <w:left w:val="single" w:sz="6" w:space="0" w:color="808080"/>
              <w:bottom w:val="single" w:sz="6" w:space="0" w:color="808080"/>
              <w:right w:val="single" w:sz="6" w:space="0" w:color="808080"/>
            </w:tcBorders>
          </w:tcPr>
          <w:p w14:paraId="2E599CEE" w14:textId="77777777" w:rsidR="00A21792" w:rsidRDefault="00A21792" w:rsidP="00A21792">
            <w:pPr>
              <w:pStyle w:val="BlockText"/>
              <w:spacing w:beforeLines="20" w:before="48" w:afterLines="20" w:after="48"/>
            </w:pPr>
          </w:p>
        </w:tc>
        <w:tc>
          <w:tcPr>
            <w:tcW w:w="1800" w:type="dxa"/>
            <w:tcBorders>
              <w:top w:val="single" w:sz="6" w:space="0" w:color="808080"/>
              <w:left w:val="single" w:sz="6" w:space="0" w:color="808080"/>
              <w:bottom w:val="single" w:sz="6" w:space="0" w:color="808080"/>
              <w:right w:val="single" w:sz="6" w:space="0" w:color="808080"/>
            </w:tcBorders>
            <w:shd w:val="clear" w:color="auto" w:fill="D9D9D9"/>
          </w:tcPr>
          <w:p w14:paraId="3EE62C54" w14:textId="77777777" w:rsidR="00A21792" w:rsidRDefault="00A21792" w:rsidP="00A21792">
            <w:pPr>
              <w:pStyle w:val="Heading5"/>
              <w:spacing w:beforeLines="20" w:before="48" w:afterLines="20" w:after="48"/>
            </w:pPr>
            <w:r>
              <w:t>Qualification</w:t>
            </w:r>
          </w:p>
        </w:tc>
        <w:tc>
          <w:tcPr>
            <w:tcW w:w="2520" w:type="dxa"/>
            <w:tcBorders>
              <w:top w:val="single" w:sz="6" w:space="0" w:color="808080"/>
              <w:left w:val="single" w:sz="6" w:space="0" w:color="808080"/>
              <w:bottom w:val="single" w:sz="6" w:space="0" w:color="808080"/>
              <w:right w:val="single" w:sz="6" w:space="0" w:color="808080"/>
            </w:tcBorders>
          </w:tcPr>
          <w:p w14:paraId="1F3F7280" w14:textId="77777777" w:rsidR="00A21792" w:rsidRDefault="00A21792" w:rsidP="00A21792">
            <w:pPr>
              <w:pStyle w:val="BlockText"/>
              <w:spacing w:beforeLines="20" w:before="48" w:afterLines="20" w:after="48"/>
            </w:pPr>
          </w:p>
        </w:tc>
      </w:tr>
    </w:tbl>
    <w:p w14:paraId="430686F3" w14:textId="77777777" w:rsidR="00926570" w:rsidRPr="00ED335B" w:rsidRDefault="00ED335B" w:rsidP="00ED335B">
      <w:pPr>
        <w:pStyle w:val="BlockLine"/>
        <w:ind w:left="1701"/>
        <w:jc w:val="right"/>
        <w:rPr>
          <w:rFonts w:ascii="Times New Roman" w:hAnsi="Times New Roman"/>
          <w:i/>
          <w:sz w:val="20"/>
        </w:rPr>
      </w:pPr>
      <w:r w:rsidRPr="00ED335B">
        <w:rPr>
          <w:rFonts w:ascii="Times New Roman" w:hAnsi="Times New Roman"/>
          <w:i/>
          <w:sz w:val="20"/>
        </w:rPr>
        <w:t>Continued on next page</w:t>
      </w:r>
    </w:p>
    <w:p w14:paraId="6C73E78D" w14:textId="77777777" w:rsidR="00ED335B" w:rsidRPr="00A21792" w:rsidRDefault="00ED335B" w:rsidP="00ED335B">
      <w:pPr>
        <w:pStyle w:val="MapTitleContinued"/>
        <w:rPr>
          <w:sz w:val="24"/>
        </w:rPr>
      </w:pPr>
      <w:r>
        <w:br w:type="column"/>
      </w:r>
      <w:r w:rsidRPr="00A21792">
        <w:rPr>
          <w:sz w:val="24"/>
          <w:szCs w:val="24"/>
        </w:rPr>
        <w:lastRenderedPageBreak/>
        <w:t>Application Form</w:t>
      </w:r>
      <w:r w:rsidRPr="00A21792">
        <w:t xml:space="preserve"> </w:t>
      </w:r>
      <w:r w:rsidRPr="00A21792">
        <w:rPr>
          <w:sz w:val="24"/>
        </w:rPr>
        <w:t>Continued</w:t>
      </w:r>
    </w:p>
    <w:p w14:paraId="5C13581C" w14:textId="5B3FD1CA" w:rsidR="00926570" w:rsidRDefault="00ED335B" w:rsidP="0029231B">
      <w:pPr>
        <w:pStyle w:val="BlockLine"/>
      </w:pPr>
      <w:r>
        <w:t xml:space="preserve"> </w:t>
      </w:r>
    </w:p>
    <w:tbl>
      <w:tblPr>
        <w:tblW w:w="9588" w:type="dxa"/>
        <w:tblBorders>
          <w:top w:val="single" w:sz="6" w:space="0" w:color="808080"/>
          <w:left w:val="single" w:sz="6" w:space="0" w:color="808080"/>
          <w:bottom w:val="single" w:sz="6" w:space="0" w:color="808080"/>
          <w:right w:val="single" w:sz="6" w:space="0" w:color="808080"/>
          <w:insideH w:val="single" w:sz="6" w:space="0" w:color="808080"/>
          <w:insideV w:val="single" w:sz="6" w:space="0" w:color="808080"/>
        </w:tblBorders>
        <w:tblLayout w:type="fixed"/>
        <w:tblLook w:val="0000" w:firstRow="0" w:lastRow="0" w:firstColumn="0" w:lastColumn="0" w:noHBand="0" w:noVBand="0"/>
      </w:tblPr>
      <w:tblGrid>
        <w:gridCol w:w="1908"/>
        <w:gridCol w:w="3360"/>
        <w:gridCol w:w="1800"/>
        <w:gridCol w:w="2520"/>
      </w:tblGrid>
      <w:tr w:rsidR="00926570" w14:paraId="37284AFB" w14:textId="77777777">
        <w:trPr>
          <w:cantSplit/>
        </w:trPr>
        <w:tc>
          <w:tcPr>
            <w:tcW w:w="9588" w:type="dxa"/>
            <w:gridSpan w:val="4"/>
            <w:tcBorders>
              <w:bottom w:val="single" w:sz="6" w:space="0" w:color="808080"/>
            </w:tcBorders>
            <w:shd w:val="clear" w:color="auto" w:fill="D9D9D9"/>
          </w:tcPr>
          <w:p w14:paraId="6D281E88" w14:textId="77777777" w:rsidR="00926570" w:rsidRDefault="00926570" w:rsidP="00A21792">
            <w:pPr>
              <w:pStyle w:val="TableHeaderText"/>
              <w:spacing w:beforeLines="20" w:before="48" w:afterLines="20" w:after="48"/>
              <w:jc w:val="left"/>
            </w:pPr>
            <w:r>
              <w:t>Referees</w:t>
            </w:r>
          </w:p>
        </w:tc>
      </w:tr>
      <w:tr w:rsidR="00926570" w14:paraId="4BE69AC5" w14:textId="77777777">
        <w:trPr>
          <w:cantSplit/>
          <w:trHeight w:val="87"/>
        </w:trPr>
        <w:tc>
          <w:tcPr>
            <w:tcW w:w="9588" w:type="dxa"/>
            <w:gridSpan w:val="4"/>
          </w:tcPr>
          <w:p w14:paraId="1FD15787" w14:textId="0CB2AA52" w:rsidR="00EA3BDB" w:rsidRPr="0081343C" w:rsidRDefault="00A21792" w:rsidP="00A21792">
            <w:pPr>
              <w:pStyle w:val="BlockText"/>
              <w:spacing w:beforeLines="20" w:before="48" w:afterLines="20" w:after="48"/>
              <w:rPr>
                <w:rFonts w:cs="Tahoma"/>
                <w:szCs w:val="22"/>
              </w:rPr>
            </w:pPr>
            <w:r>
              <w:t xml:space="preserve">Please </w:t>
            </w:r>
            <w:r w:rsidRPr="0081343C">
              <w:rPr>
                <w:rFonts w:cs="Tahoma"/>
                <w:szCs w:val="22"/>
              </w:rPr>
              <w:t>identify t</w:t>
            </w:r>
            <w:r w:rsidR="00AE77A7">
              <w:rPr>
                <w:rFonts w:cs="Tahoma"/>
                <w:szCs w:val="22"/>
              </w:rPr>
              <w:t>wo</w:t>
            </w:r>
            <w:r w:rsidR="0029231B">
              <w:rPr>
                <w:rFonts w:cs="Tahoma"/>
                <w:szCs w:val="22"/>
              </w:rPr>
              <w:t xml:space="preserve"> </w:t>
            </w:r>
            <w:r w:rsidR="00926570" w:rsidRPr="0081343C">
              <w:rPr>
                <w:rFonts w:cs="Tahoma"/>
                <w:szCs w:val="22"/>
              </w:rPr>
              <w:t>referees who w</w:t>
            </w:r>
            <w:r w:rsidR="00EA3BDB" w:rsidRPr="0081343C">
              <w:rPr>
                <w:rFonts w:cs="Tahoma"/>
                <w:szCs w:val="22"/>
              </w:rPr>
              <w:t>e may contact.  At least one,</w:t>
            </w:r>
            <w:r w:rsidR="00926570" w:rsidRPr="0081343C">
              <w:rPr>
                <w:rFonts w:cs="Tahoma"/>
                <w:szCs w:val="22"/>
              </w:rPr>
              <w:t xml:space="preserve"> preferably two, should be a </w:t>
            </w:r>
            <w:r w:rsidR="000B22D3" w:rsidRPr="0081343C">
              <w:rPr>
                <w:rFonts w:cs="Tahoma"/>
                <w:color w:val="000000"/>
                <w:szCs w:val="22"/>
                <w:lang w:eastAsia="en-NZ"/>
              </w:rPr>
              <w:t>current or most recent direct manager/</w:t>
            </w:r>
            <w:r w:rsidR="00926570" w:rsidRPr="0081343C">
              <w:rPr>
                <w:rFonts w:cs="Tahoma"/>
                <w:szCs w:val="22"/>
              </w:rPr>
              <w:t xml:space="preserve">employer. </w:t>
            </w:r>
            <w:r w:rsidR="00EA3BDB" w:rsidRPr="0081343C">
              <w:rPr>
                <w:rFonts w:cs="Tahoma"/>
                <w:color w:val="000000"/>
                <w:szCs w:val="22"/>
                <w:lang w:eastAsia="en-NZ"/>
              </w:rPr>
              <w:t>An HR manager can be used in lieu of direct manager if necessary.</w:t>
            </w:r>
          </w:p>
          <w:p w14:paraId="3D178F70" w14:textId="77777777" w:rsidR="00926570" w:rsidRDefault="00926570" w:rsidP="00A21792">
            <w:pPr>
              <w:pStyle w:val="BlockText"/>
              <w:spacing w:beforeLines="20" w:before="48" w:afterLines="20" w:after="48"/>
            </w:pPr>
            <w:r w:rsidRPr="0081343C">
              <w:rPr>
                <w:rFonts w:cs="Tahoma"/>
                <w:szCs w:val="22"/>
              </w:rPr>
              <w:t>Please provide a contact address and telephone number for each referee.</w:t>
            </w:r>
            <w:r w:rsidR="00A21792" w:rsidRPr="0081343C">
              <w:rPr>
                <w:rFonts w:cs="Tahoma"/>
                <w:szCs w:val="22"/>
              </w:rPr>
              <w:t xml:space="preserve">  (Please note referees will not be contacted without permission</w:t>
            </w:r>
            <w:r w:rsidR="0081343C">
              <w:rPr>
                <w:rFonts w:cs="Tahoma"/>
                <w:szCs w:val="22"/>
              </w:rPr>
              <w:t>.</w:t>
            </w:r>
            <w:r w:rsidR="00A21792" w:rsidRPr="0081343C">
              <w:rPr>
                <w:rFonts w:cs="Tahoma"/>
                <w:szCs w:val="22"/>
              </w:rPr>
              <w:t>)</w:t>
            </w:r>
          </w:p>
        </w:tc>
      </w:tr>
      <w:tr w:rsidR="00926570" w14:paraId="2C5BD283" w14:textId="77777777" w:rsidTr="00EA3BDB">
        <w:trPr>
          <w:cantSplit/>
          <w:trHeight w:val="87"/>
        </w:trPr>
        <w:tc>
          <w:tcPr>
            <w:tcW w:w="1908" w:type="dxa"/>
            <w:tcBorders>
              <w:bottom w:val="single" w:sz="6" w:space="0" w:color="808080"/>
            </w:tcBorders>
            <w:shd w:val="clear" w:color="auto" w:fill="D9D9D9"/>
          </w:tcPr>
          <w:p w14:paraId="68CC64A9" w14:textId="77777777" w:rsidR="00926570" w:rsidRDefault="00926570" w:rsidP="00EA3BDB">
            <w:pPr>
              <w:pStyle w:val="Heading5"/>
              <w:spacing w:beforeLines="20" w:before="48" w:afterLines="20" w:after="48"/>
            </w:pPr>
            <w:r>
              <w:t>Referee name</w:t>
            </w:r>
          </w:p>
        </w:tc>
        <w:tc>
          <w:tcPr>
            <w:tcW w:w="3360" w:type="dxa"/>
            <w:tcBorders>
              <w:bottom w:val="single" w:sz="6" w:space="0" w:color="808080"/>
            </w:tcBorders>
          </w:tcPr>
          <w:p w14:paraId="043E9338" w14:textId="77777777" w:rsidR="00926570" w:rsidRDefault="00926570" w:rsidP="00A21792">
            <w:pPr>
              <w:pStyle w:val="BlockText"/>
              <w:spacing w:beforeLines="20" w:before="48" w:afterLines="20" w:after="48"/>
            </w:pPr>
          </w:p>
        </w:tc>
        <w:tc>
          <w:tcPr>
            <w:tcW w:w="1800" w:type="dxa"/>
            <w:tcBorders>
              <w:bottom w:val="single" w:sz="6" w:space="0" w:color="808080"/>
            </w:tcBorders>
            <w:shd w:val="clear" w:color="auto" w:fill="D9D9D9"/>
          </w:tcPr>
          <w:p w14:paraId="6FA28D6E" w14:textId="77777777" w:rsidR="00926570" w:rsidRDefault="00926570" w:rsidP="000D4E61">
            <w:pPr>
              <w:pStyle w:val="Heading5"/>
              <w:spacing w:beforeLines="20" w:before="48" w:afterLines="20" w:after="48"/>
            </w:pPr>
            <w:r>
              <w:t>Designation</w:t>
            </w:r>
          </w:p>
        </w:tc>
        <w:tc>
          <w:tcPr>
            <w:tcW w:w="2520" w:type="dxa"/>
            <w:tcBorders>
              <w:bottom w:val="single" w:sz="6" w:space="0" w:color="808080"/>
            </w:tcBorders>
          </w:tcPr>
          <w:p w14:paraId="4A1896BE" w14:textId="77777777" w:rsidR="00926570" w:rsidRDefault="00926570" w:rsidP="00A21792">
            <w:pPr>
              <w:pStyle w:val="BlockText"/>
              <w:spacing w:beforeLines="20" w:before="48" w:afterLines="20" w:after="48"/>
            </w:pPr>
          </w:p>
        </w:tc>
      </w:tr>
      <w:tr w:rsidR="00A21792" w14:paraId="27BE5D8C" w14:textId="77777777" w:rsidTr="00EA3BDB">
        <w:trPr>
          <w:cantSplit/>
          <w:trHeight w:val="87"/>
        </w:trPr>
        <w:tc>
          <w:tcPr>
            <w:tcW w:w="1908" w:type="dxa"/>
            <w:tcBorders>
              <w:bottom w:val="single" w:sz="4" w:space="0" w:color="auto"/>
            </w:tcBorders>
            <w:shd w:val="clear" w:color="auto" w:fill="D9D9D9"/>
          </w:tcPr>
          <w:p w14:paraId="59A7BD1C" w14:textId="77777777" w:rsidR="00A21792" w:rsidRDefault="00A21792" w:rsidP="00A21792">
            <w:pPr>
              <w:pStyle w:val="Heading5"/>
              <w:spacing w:beforeLines="20" w:before="48" w:afterLines="20" w:after="48"/>
            </w:pPr>
            <w:r>
              <w:t>Contact address</w:t>
            </w:r>
          </w:p>
        </w:tc>
        <w:tc>
          <w:tcPr>
            <w:tcW w:w="3360" w:type="dxa"/>
            <w:tcBorders>
              <w:bottom w:val="single" w:sz="4" w:space="0" w:color="auto"/>
            </w:tcBorders>
          </w:tcPr>
          <w:p w14:paraId="130ECCFE" w14:textId="77777777" w:rsidR="00A21792" w:rsidRDefault="00A21792" w:rsidP="00A21792">
            <w:pPr>
              <w:pStyle w:val="BlockText"/>
              <w:spacing w:beforeLines="20" w:before="48" w:afterLines="20" w:after="48"/>
            </w:pPr>
          </w:p>
        </w:tc>
        <w:tc>
          <w:tcPr>
            <w:tcW w:w="1800" w:type="dxa"/>
            <w:tcBorders>
              <w:bottom w:val="single" w:sz="4" w:space="0" w:color="auto"/>
            </w:tcBorders>
            <w:shd w:val="clear" w:color="auto" w:fill="D9D9D9"/>
          </w:tcPr>
          <w:p w14:paraId="39DADC61" w14:textId="77777777" w:rsidR="00A21792" w:rsidRDefault="00A21792" w:rsidP="000D4E61">
            <w:pPr>
              <w:pStyle w:val="Heading5"/>
              <w:spacing w:beforeLines="20" w:before="48" w:afterLines="20" w:after="48"/>
            </w:pPr>
            <w:r>
              <w:t>Telephone No.</w:t>
            </w:r>
          </w:p>
        </w:tc>
        <w:tc>
          <w:tcPr>
            <w:tcW w:w="2520" w:type="dxa"/>
            <w:tcBorders>
              <w:bottom w:val="single" w:sz="4" w:space="0" w:color="auto"/>
            </w:tcBorders>
          </w:tcPr>
          <w:p w14:paraId="1C45403E" w14:textId="77777777" w:rsidR="00A21792" w:rsidRDefault="00A21792" w:rsidP="00A21792">
            <w:pPr>
              <w:pStyle w:val="BlockText"/>
              <w:spacing w:beforeLines="20" w:before="48" w:afterLines="20" w:after="48"/>
            </w:pPr>
          </w:p>
        </w:tc>
      </w:tr>
      <w:tr w:rsidR="00A21792" w14:paraId="122F629F" w14:textId="77777777" w:rsidTr="00EA3BDB">
        <w:trPr>
          <w:cantSplit/>
          <w:trHeight w:val="87"/>
        </w:trPr>
        <w:tc>
          <w:tcPr>
            <w:tcW w:w="1908" w:type="dxa"/>
            <w:tcBorders>
              <w:top w:val="single" w:sz="4" w:space="0" w:color="auto"/>
              <w:bottom w:val="single" w:sz="4" w:space="0" w:color="auto"/>
            </w:tcBorders>
            <w:shd w:val="clear" w:color="auto" w:fill="D9D9D9"/>
          </w:tcPr>
          <w:p w14:paraId="4D17813A" w14:textId="77777777" w:rsidR="00A21792" w:rsidRDefault="00A21792" w:rsidP="00A21792">
            <w:pPr>
              <w:pStyle w:val="Heading5"/>
              <w:spacing w:beforeLines="20" w:before="48" w:afterLines="20" w:after="48"/>
            </w:pPr>
            <w:r>
              <w:t>Email</w:t>
            </w:r>
          </w:p>
        </w:tc>
        <w:tc>
          <w:tcPr>
            <w:tcW w:w="3360" w:type="dxa"/>
            <w:tcBorders>
              <w:top w:val="single" w:sz="4" w:space="0" w:color="auto"/>
            </w:tcBorders>
          </w:tcPr>
          <w:p w14:paraId="19C55ED8" w14:textId="77777777" w:rsidR="00A21792" w:rsidRDefault="00A21792" w:rsidP="00A21792">
            <w:pPr>
              <w:pStyle w:val="BlockText"/>
              <w:spacing w:beforeLines="20" w:before="48" w:afterLines="20" w:after="48"/>
            </w:pPr>
          </w:p>
        </w:tc>
        <w:tc>
          <w:tcPr>
            <w:tcW w:w="1800" w:type="dxa"/>
            <w:tcBorders>
              <w:top w:val="single" w:sz="4" w:space="0" w:color="auto"/>
            </w:tcBorders>
            <w:shd w:val="clear" w:color="auto" w:fill="D9D9D9"/>
          </w:tcPr>
          <w:p w14:paraId="43D456F7" w14:textId="77777777" w:rsidR="00A21792" w:rsidRDefault="00A21792" w:rsidP="000D4E61">
            <w:pPr>
              <w:pStyle w:val="Heading5"/>
              <w:spacing w:beforeLines="20" w:before="48" w:afterLines="20" w:after="48"/>
            </w:pPr>
            <w:r>
              <w:t>Relationship</w:t>
            </w:r>
          </w:p>
        </w:tc>
        <w:tc>
          <w:tcPr>
            <w:tcW w:w="2520" w:type="dxa"/>
            <w:tcBorders>
              <w:top w:val="single" w:sz="4" w:space="0" w:color="auto"/>
            </w:tcBorders>
          </w:tcPr>
          <w:p w14:paraId="44191B0C" w14:textId="77777777" w:rsidR="00A21792" w:rsidRDefault="00A21792" w:rsidP="00A21792">
            <w:pPr>
              <w:pStyle w:val="BlockText"/>
              <w:spacing w:beforeLines="20" w:before="48" w:afterLines="20" w:after="48"/>
            </w:pPr>
          </w:p>
        </w:tc>
      </w:tr>
      <w:tr w:rsidR="00926570" w14:paraId="05F6186D" w14:textId="77777777" w:rsidTr="00EA3BDB">
        <w:trPr>
          <w:cantSplit/>
          <w:trHeight w:val="87"/>
        </w:trPr>
        <w:tc>
          <w:tcPr>
            <w:tcW w:w="1908" w:type="dxa"/>
            <w:tcBorders>
              <w:top w:val="single" w:sz="4" w:space="0" w:color="auto"/>
              <w:bottom w:val="nil"/>
            </w:tcBorders>
            <w:shd w:val="clear" w:color="auto" w:fill="D9D9D9"/>
          </w:tcPr>
          <w:p w14:paraId="3EE71746" w14:textId="77777777" w:rsidR="00926570" w:rsidRDefault="00926570" w:rsidP="00A21792">
            <w:pPr>
              <w:pStyle w:val="Heading5"/>
              <w:spacing w:beforeLines="20" w:before="48" w:afterLines="20" w:after="48"/>
            </w:pPr>
            <w:r>
              <w:t>Referee name</w:t>
            </w:r>
          </w:p>
        </w:tc>
        <w:tc>
          <w:tcPr>
            <w:tcW w:w="3360" w:type="dxa"/>
            <w:tcBorders>
              <w:bottom w:val="nil"/>
            </w:tcBorders>
          </w:tcPr>
          <w:p w14:paraId="4274A408" w14:textId="77777777" w:rsidR="00926570" w:rsidRDefault="00926570" w:rsidP="00A21792">
            <w:pPr>
              <w:pStyle w:val="BlockText"/>
              <w:spacing w:beforeLines="20" w:before="48" w:afterLines="20" w:after="48"/>
            </w:pPr>
          </w:p>
        </w:tc>
        <w:tc>
          <w:tcPr>
            <w:tcW w:w="1800" w:type="dxa"/>
            <w:tcBorders>
              <w:bottom w:val="nil"/>
            </w:tcBorders>
            <w:shd w:val="clear" w:color="auto" w:fill="D9D9D9"/>
          </w:tcPr>
          <w:p w14:paraId="0FC5AB50" w14:textId="77777777" w:rsidR="00926570" w:rsidRDefault="00926570" w:rsidP="000D4E61">
            <w:pPr>
              <w:pStyle w:val="Heading5"/>
              <w:spacing w:beforeLines="20" w:before="48" w:afterLines="20" w:after="48"/>
            </w:pPr>
            <w:r>
              <w:t>Designation</w:t>
            </w:r>
          </w:p>
        </w:tc>
        <w:tc>
          <w:tcPr>
            <w:tcW w:w="2520" w:type="dxa"/>
            <w:tcBorders>
              <w:bottom w:val="nil"/>
            </w:tcBorders>
          </w:tcPr>
          <w:p w14:paraId="2D49DED3" w14:textId="77777777" w:rsidR="00926570" w:rsidRDefault="00926570" w:rsidP="00A21792">
            <w:pPr>
              <w:pStyle w:val="BlockText"/>
              <w:spacing w:beforeLines="20" w:before="48" w:afterLines="20" w:after="48"/>
            </w:pPr>
          </w:p>
        </w:tc>
      </w:tr>
      <w:tr w:rsidR="00A21792" w14:paraId="6FE38C3B" w14:textId="77777777">
        <w:trPr>
          <w:cantSplit/>
          <w:trHeight w:val="87"/>
        </w:trPr>
        <w:tc>
          <w:tcPr>
            <w:tcW w:w="1908" w:type="dxa"/>
            <w:tcBorders>
              <w:top w:val="nil"/>
            </w:tcBorders>
            <w:shd w:val="clear" w:color="auto" w:fill="D9D9D9"/>
          </w:tcPr>
          <w:p w14:paraId="4D13C3EC" w14:textId="77777777" w:rsidR="00A21792" w:rsidRDefault="00A21792" w:rsidP="00A21792">
            <w:pPr>
              <w:pStyle w:val="Heading5"/>
              <w:spacing w:beforeLines="20" w:before="48" w:afterLines="20" w:after="48"/>
            </w:pPr>
            <w:r>
              <w:t>Contact address</w:t>
            </w:r>
          </w:p>
        </w:tc>
        <w:tc>
          <w:tcPr>
            <w:tcW w:w="3360" w:type="dxa"/>
            <w:tcBorders>
              <w:top w:val="nil"/>
            </w:tcBorders>
          </w:tcPr>
          <w:p w14:paraId="0A5002AA" w14:textId="77777777" w:rsidR="00A21792" w:rsidRDefault="00A21792" w:rsidP="00A21792">
            <w:pPr>
              <w:pStyle w:val="BlockText"/>
              <w:spacing w:beforeLines="20" w:before="48" w:afterLines="20" w:after="48"/>
            </w:pPr>
          </w:p>
        </w:tc>
        <w:tc>
          <w:tcPr>
            <w:tcW w:w="1800" w:type="dxa"/>
            <w:tcBorders>
              <w:top w:val="nil"/>
            </w:tcBorders>
            <w:shd w:val="clear" w:color="auto" w:fill="D9D9D9"/>
          </w:tcPr>
          <w:p w14:paraId="3A82E3A3" w14:textId="77777777" w:rsidR="00A21792" w:rsidRDefault="00A21792" w:rsidP="000D4E61">
            <w:pPr>
              <w:pStyle w:val="Heading5"/>
              <w:spacing w:beforeLines="20" w:before="48" w:afterLines="20" w:after="48"/>
            </w:pPr>
            <w:r>
              <w:t>Telephone No.</w:t>
            </w:r>
          </w:p>
        </w:tc>
        <w:tc>
          <w:tcPr>
            <w:tcW w:w="2520" w:type="dxa"/>
            <w:tcBorders>
              <w:top w:val="nil"/>
            </w:tcBorders>
          </w:tcPr>
          <w:p w14:paraId="4A63C0AD" w14:textId="77777777" w:rsidR="00A21792" w:rsidRDefault="00A21792" w:rsidP="00A21792">
            <w:pPr>
              <w:pStyle w:val="BlockText"/>
              <w:spacing w:beforeLines="20" w:before="48" w:afterLines="20" w:after="48"/>
            </w:pPr>
          </w:p>
        </w:tc>
      </w:tr>
      <w:tr w:rsidR="00A21792" w14:paraId="331DFCD6" w14:textId="77777777">
        <w:trPr>
          <w:cantSplit/>
          <w:trHeight w:val="87"/>
        </w:trPr>
        <w:tc>
          <w:tcPr>
            <w:tcW w:w="1908" w:type="dxa"/>
            <w:tcBorders>
              <w:top w:val="nil"/>
            </w:tcBorders>
            <w:shd w:val="clear" w:color="auto" w:fill="D9D9D9"/>
          </w:tcPr>
          <w:p w14:paraId="0787960B" w14:textId="77777777" w:rsidR="00A21792" w:rsidRDefault="00A21792" w:rsidP="00A21792">
            <w:pPr>
              <w:pStyle w:val="Heading5"/>
              <w:spacing w:beforeLines="20" w:before="48" w:afterLines="20" w:after="48"/>
            </w:pPr>
            <w:r>
              <w:t>Email</w:t>
            </w:r>
          </w:p>
        </w:tc>
        <w:tc>
          <w:tcPr>
            <w:tcW w:w="3360" w:type="dxa"/>
            <w:tcBorders>
              <w:top w:val="nil"/>
            </w:tcBorders>
          </w:tcPr>
          <w:p w14:paraId="7793D8F8" w14:textId="77777777" w:rsidR="00A21792" w:rsidRDefault="00A21792" w:rsidP="00A21792">
            <w:pPr>
              <w:pStyle w:val="BlockText"/>
              <w:spacing w:beforeLines="20" w:before="48" w:afterLines="20" w:after="48"/>
            </w:pPr>
          </w:p>
        </w:tc>
        <w:tc>
          <w:tcPr>
            <w:tcW w:w="1800" w:type="dxa"/>
            <w:tcBorders>
              <w:top w:val="nil"/>
            </w:tcBorders>
            <w:shd w:val="clear" w:color="auto" w:fill="D9D9D9"/>
          </w:tcPr>
          <w:p w14:paraId="7DF78C0A" w14:textId="77777777" w:rsidR="00A21792" w:rsidRDefault="00A21792" w:rsidP="000D4E61">
            <w:pPr>
              <w:pStyle w:val="Heading5"/>
              <w:spacing w:beforeLines="20" w:before="48" w:afterLines="20" w:after="48"/>
            </w:pPr>
            <w:r>
              <w:t>Relationship</w:t>
            </w:r>
          </w:p>
        </w:tc>
        <w:tc>
          <w:tcPr>
            <w:tcW w:w="2520" w:type="dxa"/>
            <w:tcBorders>
              <w:top w:val="nil"/>
            </w:tcBorders>
          </w:tcPr>
          <w:p w14:paraId="1CC455D8" w14:textId="77777777" w:rsidR="00A21792" w:rsidRDefault="00A21792" w:rsidP="00A21792">
            <w:pPr>
              <w:pStyle w:val="BlockText"/>
              <w:spacing w:beforeLines="20" w:before="48" w:afterLines="20" w:after="48"/>
            </w:pPr>
          </w:p>
        </w:tc>
      </w:tr>
    </w:tbl>
    <w:p w14:paraId="59FB4A7C" w14:textId="77777777" w:rsidR="00ED335B" w:rsidRDefault="00926570" w:rsidP="00ED335B">
      <w:r>
        <w:t xml:space="preserve"> </w:t>
      </w:r>
    </w:p>
    <w:p w14:paraId="186562DF" w14:textId="77777777" w:rsidR="00ED335B" w:rsidRDefault="00ED335B" w:rsidP="00ED335B">
      <w:pPr>
        <w:pStyle w:val="BlockLine"/>
        <w:ind w:left="1701"/>
        <w:jc w:val="right"/>
        <w:rPr>
          <w:rFonts w:ascii="Times New Roman" w:hAnsi="Times New Roman"/>
          <w:i/>
          <w:sz w:val="20"/>
        </w:rPr>
      </w:pPr>
      <w:r w:rsidRPr="00ED335B">
        <w:rPr>
          <w:rFonts w:ascii="Times New Roman" w:hAnsi="Times New Roman"/>
          <w:i/>
          <w:sz w:val="20"/>
        </w:rPr>
        <w:t>Continued on next page</w:t>
      </w:r>
    </w:p>
    <w:p w14:paraId="048ED291" w14:textId="77777777" w:rsidR="00ED335B" w:rsidRPr="00A21792" w:rsidRDefault="00ED335B" w:rsidP="00ED335B">
      <w:pPr>
        <w:pStyle w:val="MapTitleContinued"/>
        <w:rPr>
          <w:sz w:val="24"/>
        </w:rPr>
      </w:pPr>
      <w:r>
        <w:br w:type="column"/>
      </w:r>
      <w:r w:rsidRPr="00A21792">
        <w:rPr>
          <w:sz w:val="24"/>
          <w:szCs w:val="24"/>
        </w:rPr>
        <w:lastRenderedPageBreak/>
        <w:t>Application Form</w:t>
      </w:r>
      <w:r w:rsidRPr="00A21792">
        <w:t xml:space="preserve"> </w:t>
      </w:r>
      <w:r w:rsidRPr="00A21792">
        <w:rPr>
          <w:sz w:val="24"/>
        </w:rPr>
        <w:t>Continued</w:t>
      </w:r>
    </w:p>
    <w:p w14:paraId="7630B813" w14:textId="77777777" w:rsidR="00ED335B" w:rsidRDefault="00ED335B" w:rsidP="00ED335B">
      <w:pPr>
        <w:pStyle w:val="BlockLine"/>
      </w:pPr>
      <w:r>
        <w:t xml:space="preserve"> </w:t>
      </w:r>
    </w:p>
    <w:p w14:paraId="4612A1F8" w14:textId="77777777" w:rsidR="00B808FC" w:rsidRDefault="00B808FC" w:rsidP="00B808FC"/>
    <w:p w14:paraId="53DC84AE" w14:textId="77777777" w:rsidR="00B808FC" w:rsidRPr="00B808FC" w:rsidRDefault="00B808FC" w:rsidP="00B808FC"/>
    <w:tbl>
      <w:tblPr>
        <w:tblW w:w="9588" w:type="dxa"/>
        <w:tblBorders>
          <w:top w:val="single" w:sz="6" w:space="0" w:color="808080"/>
          <w:left w:val="single" w:sz="6" w:space="0" w:color="808080"/>
          <w:bottom w:val="single" w:sz="6" w:space="0" w:color="808080"/>
          <w:right w:val="single" w:sz="6" w:space="0" w:color="808080"/>
          <w:insideH w:val="single" w:sz="6" w:space="0" w:color="808080"/>
          <w:insideV w:val="single" w:sz="6" w:space="0" w:color="808080"/>
        </w:tblBorders>
        <w:tblLayout w:type="fixed"/>
        <w:tblLook w:val="0000" w:firstRow="0" w:lastRow="0" w:firstColumn="0" w:lastColumn="0" w:noHBand="0" w:noVBand="0"/>
      </w:tblPr>
      <w:tblGrid>
        <w:gridCol w:w="3588"/>
        <w:gridCol w:w="6000"/>
      </w:tblGrid>
      <w:tr w:rsidR="00926570" w14:paraId="6037EA0F" w14:textId="77777777">
        <w:trPr>
          <w:cantSplit/>
        </w:trPr>
        <w:tc>
          <w:tcPr>
            <w:tcW w:w="9588" w:type="dxa"/>
            <w:gridSpan w:val="2"/>
            <w:shd w:val="clear" w:color="auto" w:fill="D9D9D9"/>
          </w:tcPr>
          <w:p w14:paraId="4DDADC07" w14:textId="77777777" w:rsidR="00926570" w:rsidRDefault="00ED335B" w:rsidP="00A21792">
            <w:pPr>
              <w:pStyle w:val="TableHeaderText"/>
              <w:spacing w:beforeLines="20" w:before="48" w:afterLines="20" w:after="48"/>
              <w:jc w:val="left"/>
            </w:pPr>
            <w:r>
              <w:br w:type="column"/>
            </w:r>
            <w:r w:rsidR="00926570">
              <w:t>Other information</w:t>
            </w:r>
          </w:p>
        </w:tc>
      </w:tr>
      <w:tr w:rsidR="00EF0D7F" w14:paraId="7F56574E" w14:textId="77777777">
        <w:trPr>
          <w:cantSplit/>
          <w:trHeight w:val="87"/>
        </w:trPr>
        <w:tc>
          <w:tcPr>
            <w:tcW w:w="3588" w:type="dxa"/>
            <w:shd w:val="clear" w:color="auto" w:fill="D9D9D9"/>
          </w:tcPr>
          <w:p w14:paraId="5C1B2268" w14:textId="0D2CB15C" w:rsidR="00B808FC" w:rsidRPr="005B57BC" w:rsidRDefault="00EF0D7F" w:rsidP="00561135">
            <w:pPr>
              <w:pStyle w:val="Heading5"/>
              <w:spacing w:beforeLines="20" w:before="48" w:afterLines="20" w:after="48"/>
              <w:rPr>
                <w:b w:val="0"/>
                <w:bCs/>
                <w:color w:val="003399"/>
              </w:rPr>
            </w:pPr>
            <w:r w:rsidRPr="005B57BC">
              <w:rPr>
                <w:b w:val="0"/>
                <w:bCs/>
                <w:color w:val="003399"/>
              </w:rPr>
              <w:t xml:space="preserve">Do you have the right to live and work in the </w:t>
            </w:r>
            <w:r w:rsidR="00AE77A7">
              <w:rPr>
                <w:b w:val="0"/>
                <w:bCs/>
                <w:color w:val="003399"/>
              </w:rPr>
              <w:t>Philippines</w:t>
            </w:r>
            <w:r w:rsidRPr="005B57BC">
              <w:rPr>
                <w:b w:val="0"/>
                <w:bCs/>
                <w:color w:val="003399"/>
              </w:rPr>
              <w:t xml:space="preserve">? </w:t>
            </w:r>
          </w:p>
          <w:p w14:paraId="1803CB45" w14:textId="29CAC346" w:rsidR="00AD72E6" w:rsidRPr="0081343C" w:rsidRDefault="00EF0D7F" w:rsidP="0081343C">
            <w:pPr>
              <w:pStyle w:val="Heading5"/>
              <w:spacing w:beforeLines="20" w:before="48" w:afterLines="20" w:after="48"/>
              <w:rPr>
                <w:b w:val="0"/>
                <w:bCs/>
                <w:color w:val="003399"/>
              </w:rPr>
            </w:pPr>
            <w:r w:rsidRPr="005B57BC">
              <w:rPr>
                <w:b w:val="0"/>
                <w:bCs/>
                <w:color w:val="003399"/>
              </w:rPr>
              <w:t>If so, please provide details</w:t>
            </w:r>
            <w:r w:rsidR="00561135" w:rsidRPr="005B57BC">
              <w:rPr>
                <w:b w:val="0"/>
                <w:bCs/>
                <w:color w:val="003399"/>
              </w:rPr>
              <w:t xml:space="preserve"> (e</w:t>
            </w:r>
            <w:r w:rsidR="00140EE3">
              <w:rPr>
                <w:b w:val="0"/>
                <w:bCs/>
                <w:color w:val="003399"/>
              </w:rPr>
              <w:t>.</w:t>
            </w:r>
            <w:r w:rsidR="00561135" w:rsidRPr="005B57BC">
              <w:rPr>
                <w:b w:val="0"/>
                <w:bCs/>
                <w:color w:val="003399"/>
              </w:rPr>
              <w:t>g</w:t>
            </w:r>
            <w:r w:rsidR="00140EE3">
              <w:rPr>
                <w:b w:val="0"/>
                <w:bCs/>
                <w:color w:val="003399"/>
              </w:rPr>
              <w:t>.</w:t>
            </w:r>
            <w:r w:rsidR="00561135" w:rsidRPr="005B57BC">
              <w:rPr>
                <w:b w:val="0"/>
                <w:bCs/>
                <w:color w:val="003399"/>
              </w:rPr>
              <w:t xml:space="preserve"> your citizenship or of your visa).  </w:t>
            </w:r>
          </w:p>
        </w:tc>
        <w:tc>
          <w:tcPr>
            <w:tcW w:w="6000" w:type="dxa"/>
          </w:tcPr>
          <w:p w14:paraId="6499E796" w14:textId="77777777" w:rsidR="00EF0D7F" w:rsidRDefault="00EF0D7F" w:rsidP="00A21792">
            <w:pPr>
              <w:pStyle w:val="BlockText"/>
              <w:spacing w:beforeLines="20" w:before="48" w:afterLines="20" w:after="48"/>
            </w:pPr>
          </w:p>
        </w:tc>
      </w:tr>
      <w:tr w:rsidR="00A21792" w14:paraId="02CFE0E4" w14:textId="77777777">
        <w:trPr>
          <w:cantSplit/>
          <w:trHeight w:val="87"/>
        </w:trPr>
        <w:tc>
          <w:tcPr>
            <w:tcW w:w="3588" w:type="dxa"/>
            <w:shd w:val="clear" w:color="auto" w:fill="D9D9D9"/>
          </w:tcPr>
          <w:p w14:paraId="2E60482B" w14:textId="069CCF12" w:rsidR="00A21792" w:rsidRPr="005B57BC" w:rsidRDefault="00A21792" w:rsidP="00EC5C8C">
            <w:pPr>
              <w:pStyle w:val="Heading5"/>
              <w:spacing w:beforeLines="20" w:before="48" w:afterLines="20" w:after="48"/>
              <w:rPr>
                <w:b w:val="0"/>
                <w:bCs/>
                <w:color w:val="003399"/>
              </w:rPr>
            </w:pPr>
            <w:r w:rsidRPr="005B57BC">
              <w:rPr>
                <w:b w:val="0"/>
                <w:bCs/>
                <w:color w:val="003399"/>
              </w:rPr>
              <w:t>Do you have a current Driver</w:t>
            </w:r>
            <w:r w:rsidR="0081343C">
              <w:rPr>
                <w:b w:val="0"/>
                <w:bCs/>
                <w:color w:val="003399"/>
              </w:rPr>
              <w:t>’s</w:t>
            </w:r>
            <w:r w:rsidRPr="005B57BC">
              <w:rPr>
                <w:b w:val="0"/>
                <w:bCs/>
                <w:color w:val="003399"/>
              </w:rPr>
              <w:t xml:space="preserve"> Licence?</w:t>
            </w:r>
          </w:p>
        </w:tc>
        <w:tc>
          <w:tcPr>
            <w:tcW w:w="6000" w:type="dxa"/>
          </w:tcPr>
          <w:p w14:paraId="3EBD64C6" w14:textId="77777777" w:rsidR="00A21792" w:rsidRDefault="00A21792" w:rsidP="00A21792">
            <w:pPr>
              <w:pStyle w:val="BlockText"/>
              <w:spacing w:beforeLines="20" w:before="48" w:afterLines="20" w:after="48"/>
            </w:pPr>
          </w:p>
        </w:tc>
      </w:tr>
      <w:tr w:rsidR="00926570" w:rsidRPr="005E7B7C" w14:paraId="390F3ECA" w14:textId="77777777">
        <w:trPr>
          <w:cantSplit/>
          <w:trHeight w:val="87"/>
        </w:trPr>
        <w:tc>
          <w:tcPr>
            <w:tcW w:w="3588" w:type="dxa"/>
            <w:shd w:val="clear" w:color="auto" w:fill="D9D9D9"/>
          </w:tcPr>
          <w:p w14:paraId="7BF33FF3" w14:textId="77777777" w:rsidR="00926570" w:rsidRPr="005B57BC" w:rsidRDefault="00926570" w:rsidP="00A21792">
            <w:pPr>
              <w:pStyle w:val="Heading5"/>
              <w:spacing w:beforeLines="20" w:before="48" w:afterLines="20" w:after="48"/>
              <w:rPr>
                <w:b w:val="0"/>
                <w:bCs/>
                <w:color w:val="003399"/>
              </w:rPr>
            </w:pPr>
            <w:r w:rsidRPr="005B57BC">
              <w:rPr>
                <w:b w:val="0"/>
                <w:bCs/>
                <w:color w:val="003399"/>
              </w:rPr>
              <w:t>Do you have any medi</w:t>
            </w:r>
            <w:r w:rsidR="00561135" w:rsidRPr="005B57BC">
              <w:rPr>
                <w:b w:val="0"/>
                <w:bCs/>
                <w:color w:val="003399"/>
              </w:rPr>
              <w:t>cal condition or injury that might</w:t>
            </w:r>
            <w:r w:rsidRPr="005B57BC">
              <w:rPr>
                <w:b w:val="0"/>
                <w:bCs/>
                <w:color w:val="003399"/>
              </w:rPr>
              <w:t xml:space="preserve"> affect your ability to effectively carry out the tasks and functions of the position applied for?</w:t>
            </w:r>
          </w:p>
        </w:tc>
        <w:tc>
          <w:tcPr>
            <w:tcW w:w="6000" w:type="dxa"/>
          </w:tcPr>
          <w:p w14:paraId="3DE9452A" w14:textId="77777777" w:rsidR="00926570" w:rsidRPr="005E7B7C" w:rsidRDefault="00926570" w:rsidP="00A21792">
            <w:pPr>
              <w:pStyle w:val="BlockText"/>
              <w:spacing w:beforeLines="20" w:before="48" w:afterLines="20" w:after="48"/>
              <w:rPr>
                <w:color w:val="244061"/>
              </w:rPr>
            </w:pPr>
          </w:p>
        </w:tc>
      </w:tr>
      <w:tr w:rsidR="00926570" w14:paraId="16EC299D" w14:textId="77777777">
        <w:trPr>
          <w:cantSplit/>
          <w:trHeight w:val="87"/>
        </w:trPr>
        <w:tc>
          <w:tcPr>
            <w:tcW w:w="3588" w:type="dxa"/>
            <w:shd w:val="clear" w:color="auto" w:fill="D9D9D9"/>
          </w:tcPr>
          <w:p w14:paraId="18E89FC1" w14:textId="77777777" w:rsidR="00926570" w:rsidRPr="005B57BC" w:rsidRDefault="00926570" w:rsidP="00561135">
            <w:pPr>
              <w:pStyle w:val="Heading5"/>
              <w:spacing w:beforeLines="20" w:before="48" w:afterLines="20" w:after="48"/>
              <w:rPr>
                <w:b w:val="0"/>
                <w:bCs/>
                <w:color w:val="003399"/>
              </w:rPr>
            </w:pPr>
            <w:r w:rsidRPr="005B57BC">
              <w:rPr>
                <w:b w:val="0"/>
                <w:bCs/>
                <w:color w:val="003399"/>
              </w:rPr>
              <w:t>Have you ever been convicted of a criminal offence?  If so, please provide details.</w:t>
            </w:r>
            <w:r w:rsidR="00561135" w:rsidRPr="005B57BC">
              <w:rPr>
                <w:b w:val="0"/>
                <w:bCs/>
                <w:color w:val="003399"/>
              </w:rPr>
              <w:t xml:space="preserve"> (Exclude minor traffic offences.)  </w:t>
            </w:r>
          </w:p>
        </w:tc>
        <w:tc>
          <w:tcPr>
            <w:tcW w:w="6000" w:type="dxa"/>
          </w:tcPr>
          <w:p w14:paraId="2F4576D2" w14:textId="77777777" w:rsidR="00926570" w:rsidRDefault="00926570" w:rsidP="00A21792">
            <w:pPr>
              <w:pStyle w:val="BlockText"/>
              <w:spacing w:beforeLines="20" w:before="48" w:afterLines="20" w:after="48"/>
            </w:pPr>
          </w:p>
        </w:tc>
      </w:tr>
      <w:tr w:rsidR="00926570" w14:paraId="66A7B2C0" w14:textId="77777777">
        <w:trPr>
          <w:cantSplit/>
          <w:trHeight w:val="87"/>
        </w:trPr>
        <w:tc>
          <w:tcPr>
            <w:tcW w:w="3588" w:type="dxa"/>
            <w:shd w:val="clear" w:color="auto" w:fill="D9D9D9"/>
          </w:tcPr>
          <w:p w14:paraId="7D051EE8" w14:textId="3C2548D6" w:rsidR="00926570" w:rsidRPr="005B57BC" w:rsidRDefault="005B57BC" w:rsidP="00EC5C8C">
            <w:pPr>
              <w:pStyle w:val="Heading5"/>
              <w:spacing w:beforeLines="20" w:before="48" w:afterLines="20" w:after="48"/>
              <w:rPr>
                <w:b w:val="0"/>
                <w:bCs/>
                <w:color w:val="003399"/>
              </w:rPr>
            </w:pPr>
            <w:r w:rsidRPr="005B57BC">
              <w:rPr>
                <w:b w:val="0"/>
                <w:bCs/>
                <w:color w:val="003399"/>
              </w:rPr>
              <w:t>Prior</w:t>
            </w:r>
            <w:r w:rsidR="00926570" w:rsidRPr="005B57BC">
              <w:rPr>
                <w:b w:val="0"/>
                <w:bCs/>
                <w:color w:val="003399"/>
              </w:rPr>
              <w:t xml:space="preserve"> to taking up an appointment </w:t>
            </w:r>
            <w:r w:rsidR="00561135" w:rsidRPr="005B57BC">
              <w:rPr>
                <w:b w:val="0"/>
                <w:bCs/>
                <w:color w:val="003399"/>
              </w:rPr>
              <w:t xml:space="preserve">with the </w:t>
            </w:r>
            <w:r w:rsidR="0029231B">
              <w:rPr>
                <w:b w:val="0"/>
                <w:bCs/>
                <w:color w:val="003399"/>
              </w:rPr>
              <w:t>E</w:t>
            </w:r>
            <w:r w:rsidR="00AE77A7">
              <w:rPr>
                <w:b w:val="0"/>
                <w:bCs/>
                <w:color w:val="003399"/>
              </w:rPr>
              <w:t>mbassy</w:t>
            </w:r>
            <w:r w:rsidR="00561135" w:rsidRPr="005B57BC">
              <w:rPr>
                <w:b w:val="0"/>
                <w:bCs/>
                <w:color w:val="003399"/>
              </w:rPr>
              <w:t xml:space="preserve"> you would</w:t>
            </w:r>
            <w:r w:rsidR="00926570" w:rsidRPr="005B57BC">
              <w:rPr>
                <w:b w:val="0"/>
                <w:bCs/>
                <w:color w:val="003399"/>
              </w:rPr>
              <w:t xml:space="preserve"> be required to undergo a security vetting process, which involves police and credit checks.  Do you have any reservations about these requirements?</w:t>
            </w:r>
          </w:p>
        </w:tc>
        <w:tc>
          <w:tcPr>
            <w:tcW w:w="6000" w:type="dxa"/>
          </w:tcPr>
          <w:p w14:paraId="487FB74C" w14:textId="77777777" w:rsidR="00926570" w:rsidRDefault="00926570" w:rsidP="00A21792">
            <w:pPr>
              <w:pStyle w:val="BlockText"/>
              <w:spacing w:beforeLines="20" w:before="48" w:afterLines="20" w:after="48"/>
            </w:pPr>
          </w:p>
        </w:tc>
      </w:tr>
      <w:tr w:rsidR="00A21792" w14:paraId="65A76FBD" w14:textId="77777777">
        <w:trPr>
          <w:cantSplit/>
          <w:trHeight w:val="87"/>
        </w:trPr>
        <w:tc>
          <w:tcPr>
            <w:tcW w:w="3588" w:type="dxa"/>
            <w:shd w:val="clear" w:color="auto" w:fill="D9D9D9"/>
          </w:tcPr>
          <w:p w14:paraId="0298398C" w14:textId="000AF8B7" w:rsidR="00A21792" w:rsidRPr="005B57BC" w:rsidRDefault="00A21792" w:rsidP="00A21792">
            <w:pPr>
              <w:pStyle w:val="Heading5"/>
              <w:spacing w:beforeLines="20" w:before="48" w:afterLines="20" w:after="48"/>
              <w:rPr>
                <w:b w:val="0"/>
                <w:bCs/>
                <w:color w:val="003399"/>
              </w:rPr>
            </w:pPr>
            <w:r w:rsidRPr="005B57BC">
              <w:rPr>
                <w:b w:val="0"/>
                <w:bCs/>
                <w:color w:val="003399"/>
              </w:rPr>
              <w:t xml:space="preserve">If you are appointed to the </w:t>
            </w:r>
            <w:r w:rsidR="0029231B" w:rsidRPr="005B57BC">
              <w:rPr>
                <w:b w:val="0"/>
                <w:bCs/>
                <w:color w:val="003399"/>
              </w:rPr>
              <w:t>position,</w:t>
            </w:r>
            <w:r w:rsidRPr="005B57BC">
              <w:rPr>
                <w:b w:val="0"/>
                <w:bCs/>
                <w:color w:val="003399"/>
              </w:rPr>
              <w:t xml:space="preserve"> when would you be available to commence duties?</w:t>
            </w:r>
          </w:p>
        </w:tc>
        <w:tc>
          <w:tcPr>
            <w:tcW w:w="6000" w:type="dxa"/>
          </w:tcPr>
          <w:p w14:paraId="24E44E95" w14:textId="77777777" w:rsidR="00A21792" w:rsidRDefault="00A21792" w:rsidP="00A21792">
            <w:pPr>
              <w:pStyle w:val="BlockText"/>
              <w:spacing w:beforeLines="20" w:before="48" w:afterLines="20" w:after="48"/>
            </w:pPr>
          </w:p>
        </w:tc>
      </w:tr>
    </w:tbl>
    <w:p w14:paraId="63768CAF" w14:textId="77777777" w:rsidR="00926570" w:rsidRDefault="00926570" w:rsidP="00926570">
      <w:pPr>
        <w:pStyle w:val="BlockLine"/>
      </w:pPr>
    </w:p>
    <w:tbl>
      <w:tblPr>
        <w:tblW w:w="9588" w:type="dxa"/>
        <w:tblLayout w:type="fixed"/>
        <w:tblLook w:val="0000" w:firstRow="0" w:lastRow="0" w:firstColumn="0" w:lastColumn="0" w:noHBand="0" w:noVBand="0"/>
      </w:tblPr>
      <w:tblGrid>
        <w:gridCol w:w="9588"/>
      </w:tblGrid>
      <w:tr w:rsidR="00926570" w14:paraId="5AE8F521" w14:textId="77777777">
        <w:trPr>
          <w:cantSplit/>
        </w:trPr>
        <w:tc>
          <w:tcPr>
            <w:tcW w:w="9588" w:type="dxa"/>
            <w:tcBorders>
              <w:top w:val="single" w:sz="6" w:space="0" w:color="808080"/>
              <w:left w:val="single" w:sz="6" w:space="0" w:color="808080"/>
              <w:bottom w:val="single" w:sz="6" w:space="0" w:color="808080"/>
              <w:right w:val="single" w:sz="6" w:space="0" w:color="808080"/>
            </w:tcBorders>
            <w:shd w:val="clear" w:color="auto" w:fill="D9D9D9"/>
          </w:tcPr>
          <w:p w14:paraId="56000C69" w14:textId="77777777" w:rsidR="00926570" w:rsidRDefault="00926570" w:rsidP="00A21792">
            <w:pPr>
              <w:pStyle w:val="TableHeaderText"/>
              <w:spacing w:beforeLines="20" w:before="48" w:afterLines="20" w:after="48"/>
              <w:jc w:val="left"/>
            </w:pPr>
            <w:r>
              <w:t>Interview arrangements</w:t>
            </w:r>
          </w:p>
        </w:tc>
      </w:tr>
      <w:tr w:rsidR="00926570" w14:paraId="05C196EF" w14:textId="77777777">
        <w:trPr>
          <w:cantSplit/>
          <w:trHeight w:val="87"/>
        </w:trPr>
        <w:tc>
          <w:tcPr>
            <w:tcW w:w="9588" w:type="dxa"/>
            <w:tcBorders>
              <w:top w:val="single" w:sz="6" w:space="0" w:color="808080"/>
              <w:left w:val="single" w:sz="6" w:space="0" w:color="808080"/>
              <w:bottom w:val="single" w:sz="6" w:space="0" w:color="808080"/>
              <w:right w:val="single" w:sz="6" w:space="0" w:color="808080"/>
            </w:tcBorders>
          </w:tcPr>
          <w:p w14:paraId="3610DCCA" w14:textId="77777777" w:rsidR="00A21792" w:rsidRDefault="00A21792" w:rsidP="00A21792">
            <w:pPr>
              <w:numPr>
                <w:ilvl w:val="12"/>
                <w:numId w:val="0"/>
              </w:numPr>
              <w:spacing w:beforeLines="20" w:before="48" w:afterLines="20" w:after="48"/>
            </w:pPr>
            <w:r>
              <w:t>Shortlist</w:t>
            </w:r>
            <w:r w:rsidR="000D4E61">
              <w:t>ed</w:t>
            </w:r>
            <w:r>
              <w:t xml:space="preserve"> applicants </w:t>
            </w:r>
            <w:r w:rsidR="000D4E61">
              <w:t>only will be contacted</w:t>
            </w:r>
            <w:r>
              <w:t>.</w:t>
            </w:r>
          </w:p>
          <w:p w14:paraId="3FF2F724" w14:textId="77777777" w:rsidR="000D4E61" w:rsidRDefault="000D4E61" w:rsidP="00A21792">
            <w:pPr>
              <w:numPr>
                <w:ilvl w:val="12"/>
                <w:numId w:val="0"/>
              </w:numPr>
              <w:spacing w:beforeLines="20" w:before="48" w:afterLines="20" w:after="48"/>
            </w:pPr>
          </w:p>
          <w:p w14:paraId="66FFFE09" w14:textId="533A1026" w:rsidR="00A21792" w:rsidRDefault="00926570" w:rsidP="00EC5C8C">
            <w:pPr>
              <w:numPr>
                <w:ilvl w:val="12"/>
                <w:numId w:val="0"/>
              </w:numPr>
              <w:spacing w:beforeLines="20" w:before="48" w:afterLines="20" w:after="48"/>
            </w:pPr>
            <w:r>
              <w:t>Applicants who have any particular needs in the interview setting, perhaps because of a disab</w:t>
            </w:r>
            <w:r w:rsidR="00A21792">
              <w:t>ility, are asked to advise the</w:t>
            </w:r>
            <w:r w:rsidR="00AE77A7">
              <w:t xml:space="preserve"> Embassy</w:t>
            </w:r>
            <w:r w:rsidR="0029231B">
              <w:t xml:space="preserve"> </w:t>
            </w:r>
            <w:r>
              <w:t>prior to the interview so arrangements can be made.</w:t>
            </w:r>
            <w:r w:rsidR="00A21792">
              <w:t xml:space="preserve">  </w:t>
            </w:r>
          </w:p>
        </w:tc>
      </w:tr>
    </w:tbl>
    <w:p w14:paraId="6EC8055F" w14:textId="77777777" w:rsidR="00B808FC" w:rsidRDefault="00B808FC" w:rsidP="00B808FC">
      <w:pPr>
        <w:pStyle w:val="BlockLine"/>
        <w:rPr>
          <w:rFonts w:ascii="Times New Roman" w:hAnsi="Times New Roman"/>
          <w:i/>
          <w:sz w:val="20"/>
        </w:rPr>
      </w:pPr>
      <w:r w:rsidRPr="00ED335B">
        <w:rPr>
          <w:rFonts w:ascii="Times New Roman" w:hAnsi="Times New Roman"/>
          <w:i/>
          <w:sz w:val="20"/>
        </w:rPr>
        <w:t>Continued on next page</w:t>
      </w:r>
    </w:p>
    <w:p w14:paraId="0A82F059" w14:textId="77777777" w:rsidR="00B808FC" w:rsidRDefault="00B808FC" w:rsidP="00B808FC"/>
    <w:p w14:paraId="5C4B29EC" w14:textId="77777777" w:rsidR="00B808FC" w:rsidRDefault="00B808FC" w:rsidP="00B808FC"/>
    <w:p w14:paraId="4A94274A" w14:textId="77777777" w:rsidR="00B808FC" w:rsidRDefault="00B808FC" w:rsidP="00B808FC">
      <w:r>
        <w:br w:type="page"/>
      </w:r>
    </w:p>
    <w:p w14:paraId="30B41295" w14:textId="77777777" w:rsidR="00B808FC" w:rsidRPr="00B808FC" w:rsidRDefault="00B808FC" w:rsidP="00B808FC"/>
    <w:p w14:paraId="0739A9A9" w14:textId="77777777" w:rsidR="00B808FC" w:rsidRDefault="00B808FC" w:rsidP="00275BFD">
      <w:pPr>
        <w:rPr>
          <w:color w:val="FF0000"/>
          <w:highlight w:val="yellow"/>
        </w:rPr>
      </w:pPr>
    </w:p>
    <w:p w14:paraId="4A2E6F77" w14:textId="77777777" w:rsidR="00B808FC" w:rsidRPr="00B808FC" w:rsidRDefault="00B808FC" w:rsidP="00275BFD">
      <w:pPr>
        <w:rPr>
          <w:b/>
          <w:color w:val="FF0000"/>
          <w:highlight w:val="yellow"/>
        </w:rPr>
      </w:pPr>
      <w:r w:rsidRPr="00B808FC">
        <w:rPr>
          <w:b/>
          <w:sz w:val="24"/>
          <w:szCs w:val="24"/>
        </w:rPr>
        <w:t>Application Form</w:t>
      </w:r>
      <w:r w:rsidRPr="00B808FC">
        <w:rPr>
          <w:b/>
        </w:rPr>
        <w:t xml:space="preserve"> </w:t>
      </w:r>
      <w:r w:rsidRPr="00B808FC">
        <w:rPr>
          <w:b/>
          <w:sz w:val="24"/>
        </w:rPr>
        <w:t>Continued</w:t>
      </w:r>
    </w:p>
    <w:p w14:paraId="72771579" w14:textId="77777777" w:rsidR="00B808FC" w:rsidRDefault="00B808FC" w:rsidP="00275BFD">
      <w:pPr>
        <w:rPr>
          <w:color w:val="FF0000"/>
          <w:highlight w:val="yellow"/>
        </w:rPr>
      </w:pPr>
    </w:p>
    <w:p w14:paraId="5D7FBCB7" w14:textId="77777777" w:rsidR="00B808FC" w:rsidRDefault="00B808FC" w:rsidP="00275BFD">
      <w:pPr>
        <w:rPr>
          <w:color w:val="FF0000"/>
          <w:highlight w:val="yellow"/>
        </w:rPr>
      </w:pPr>
    </w:p>
    <w:tbl>
      <w:tblPr>
        <w:tblW w:w="9588" w:type="dxa"/>
        <w:tblBorders>
          <w:top w:val="single" w:sz="6" w:space="0" w:color="808080"/>
          <w:left w:val="single" w:sz="6" w:space="0" w:color="808080"/>
          <w:bottom w:val="single" w:sz="6" w:space="0" w:color="808080"/>
          <w:right w:val="single" w:sz="6" w:space="0" w:color="808080"/>
          <w:insideH w:val="single" w:sz="6" w:space="0" w:color="808080"/>
          <w:insideV w:val="single" w:sz="6" w:space="0" w:color="808080"/>
        </w:tblBorders>
        <w:tblLayout w:type="fixed"/>
        <w:tblLook w:val="0000" w:firstRow="0" w:lastRow="0" w:firstColumn="0" w:lastColumn="0" w:noHBand="0" w:noVBand="0"/>
      </w:tblPr>
      <w:tblGrid>
        <w:gridCol w:w="9588"/>
      </w:tblGrid>
      <w:tr w:rsidR="00B808FC" w14:paraId="13928BDB" w14:textId="77777777" w:rsidTr="00BD21F9">
        <w:trPr>
          <w:cantSplit/>
        </w:trPr>
        <w:tc>
          <w:tcPr>
            <w:tcW w:w="9588" w:type="dxa"/>
            <w:shd w:val="clear" w:color="auto" w:fill="D9D9D9"/>
          </w:tcPr>
          <w:p w14:paraId="6F2C5A56" w14:textId="5B6503A1" w:rsidR="00B808FC" w:rsidRDefault="00B808FC" w:rsidP="00BD21F9">
            <w:pPr>
              <w:pStyle w:val="TableHeaderText"/>
              <w:spacing w:beforeLines="20" w:before="48" w:afterLines="20" w:after="48"/>
              <w:jc w:val="left"/>
            </w:pPr>
            <w:r>
              <w:t>Privacy statement</w:t>
            </w:r>
          </w:p>
        </w:tc>
      </w:tr>
      <w:tr w:rsidR="00B808FC" w14:paraId="72DB2C34" w14:textId="77777777" w:rsidTr="00BD21F9">
        <w:trPr>
          <w:cantSplit/>
          <w:trHeight w:val="87"/>
        </w:trPr>
        <w:tc>
          <w:tcPr>
            <w:tcW w:w="9588" w:type="dxa"/>
          </w:tcPr>
          <w:p w14:paraId="780C18B6" w14:textId="77777777" w:rsidR="00B808FC" w:rsidRPr="005E7B7C" w:rsidRDefault="00B808FC" w:rsidP="00BD21F9">
            <w:pPr>
              <w:pStyle w:val="BlockText"/>
              <w:spacing w:beforeLines="20" w:before="48" w:afterLines="20" w:after="48"/>
              <w:rPr>
                <w:color w:val="000000"/>
              </w:rPr>
            </w:pPr>
            <w:r w:rsidRPr="005E7B7C">
              <w:rPr>
                <w:color w:val="000000"/>
              </w:rPr>
              <w:t xml:space="preserve">The information you have provided will be treated in confidence.  Personal information is required only for the purpose of assessing your application. </w:t>
            </w:r>
          </w:p>
          <w:p w14:paraId="031CFB40" w14:textId="77777777" w:rsidR="00B808FC" w:rsidRPr="005E7B7C" w:rsidRDefault="00B808FC" w:rsidP="00BD21F9">
            <w:pPr>
              <w:pStyle w:val="BlockText"/>
              <w:spacing w:beforeLines="20" w:before="48" w:afterLines="20" w:after="48"/>
              <w:rPr>
                <w:color w:val="000000"/>
              </w:rPr>
            </w:pPr>
          </w:p>
          <w:p w14:paraId="09DF86EB" w14:textId="758A63CF" w:rsidR="005F2E20" w:rsidRPr="005E7B7C" w:rsidRDefault="00B808FC" w:rsidP="00BD21F9">
            <w:pPr>
              <w:pStyle w:val="BlockText"/>
              <w:spacing w:beforeLines="20" w:before="48" w:afterLines="20" w:after="48"/>
              <w:rPr>
                <w:color w:val="000000"/>
              </w:rPr>
            </w:pPr>
            <w:r w:rsidRPr="005E7B7C">
              <w:rPr>
                <w:color w:val="000000"/>
              </w:rPr>
              <w:t>By submitting your personal information, you are consenting to us holding and processing the data as part of our recruitment process. Your data will only be retained for as long as is permitted by legislation and will then be destroyed.</w:t>
            </w:r>
          </w:p>
          <w:p w14:paraId="5F478F7B" w14:textId="77777777" w:rsidR="00B808FC" w:rsidRPr="005E7B7C" w:rsidRDefault="00B808FC" w:rsidP="00BD21F9">
            <w:pPr>
              <w:pStyle w:val="BlockText"/>
              <w:spacing w:beforeLines="20" w:before="48" w:afterLines="20" w:after="48"/>
              <w:rPr>
                <w:color w:val="000000"/>
              </w:rPr>
            </w:pPr>
          </w:p>
          <w:p w14:paraId="575855AA" w14:textId="12E083BF" w:rsidR="00B808FC" w:rsidRPr="00820783" w:rsidRDefault="00B808FC" w:rsidP="00EC5C8C">
            <w:pPr>
              <w:pStyle w:val="BlockText"/>
              <w:spacing w:beforeLines="20" w:before="48" w:afterLines="20" w:after="48"/>
              <w:rPr>
                <w:color w:val="FF0000"/>
              </w:rPr>
            </w:pPr>
            <w:r w:rsidRPr="005E7B7C">
              <w:rPr>
                <w:color w:val="000000"/>
              </w:rPr>
              <w:t xml:space="preserve">If your application is successful, personal data gathered during the recruitment exercise will be transferred to your Human Resources file at the </w:t>
            </w:r>
            <w:r w:rsidR="00AE77A7">
              <w:rPr>
                <w:color w:val="000000"/>
              </w:rPr>
              <w:t>Embassy</w:t>
            </w:r>
            <w:r w:rsidRPr="005E7B7C">
              <w:rPr>
                <w:color w:val="000000"/>
              </w:rPr>
              <w:t xml:space="preserve"> and retained during your period of employment.</w:t>
            </w:r>
          </w:p>
        </w:tc>
      </w:tr>
    </w:tbl>
    <w:p w14:paraId="5D3BB1BD" w14:textId="77777777" w:rsidR="00275BFD" w:rsidRDefault="00275BFD" w:rsidP="00275BFD">
      <w:pPr>
        <w:rPr>
          <w:color w:val="FF0000"/>
        </w:rPr>
      </w:pPr>
    </w:p>
    <w:p w14:paraId="561E7A66" w14:textId="77777777" w:rsidR="00B808FC" w:rsidRPr="00275BFD" w:rsidRDefault="00B808FC" w:rsidP="00275BFD">
      <w:pPr>
        <w:rPr>
          <w:color w:val="FF0000"/>
        </w:rPr>
      </w:pPr>
    </w:p>
    <w:tbl>
      <w:tblPr>
        <w:tblW w:w="9588" w:type="dxa"/>
        <w:tblBorders>
          <w:top w:val="single" w:sz="6" w:space="0" w:color="808080"/>
          <w:left w:val="single" w:sz="6" w:space="0" w:color="808080"/>
          <w:bottom w:val="single" w:sz="6" w:space="0" w:color="808080"/>
          <w:right w:val="single" w:sz="6" w:space="0" w:color="808080"/>
          <w:insideH w:val="single" w:sz="6" w:space="0" w:color="808080"/>
          <w:insideV w:val="single" w:sz="6" w:space="0" w:color="808080"/>
        </w:tblBorders>
        <w:tblLayout w:type="fixed"/>
        <w:tblLook w:val="0000" w:firstRow="0" w:lastRow="0" w:firstColumn="0" w:lastColumn="0" w:noHBand="0" w:noVBand="0"/>
      </w:tblPr>
      <w:tblGrid>
        <w:gridCol w:w="1908"/>
        <w:gridCol w:w="3600"/>
        <w:gridCol w:w="1440"/>
        <w:gridCol w:w="2640"/>
      </w:tblGrid>
      <w:tr w:rsidR="00926570" w14:paraId="45426910" w14:textId="77777777">
        <w:trPr>
          <w:cantSplit/>
        </w:trPr>
        <w:tc>
          <w:tcPr>
            <w:tcW w:w="9588" w:type="dxa"/>
            <w:gridSpan w:val="4"/>
            <w:tcBorders>
              <w:bottom w:val="single" w:sz="6" w:space="0" w:color="808080"/>
            </w:tcBorders>
            <w:shd w:val="clear" w:color="auto" w:fill="D9D9D9"/>
          </w:tcPr>
          <w:p w14:paraId="6A4A739E" w14:textId="77777777" w:rsidR="00926570" w:rsidRDefault="00926570" w:rsidP="00A21792">
            <w:pPr>
              <w:pStyle w:val="TableHeaderText"/>
              <w:spacing w:beforeLines="20" w:before="48" w:afterLines="20" w:after="48"/>
              <w:jc w:val="left"/>
            </w:pPr>
            <w:r>
              <w:t>Declaration</w:t>
            </w:r>
          </w:p>
        </w:tc>
      </w:tr>
      <w:tr w:rsidR="00926570" w14:paraId="71A218A0" w14:textId="77777777">
        <w:trPr>
          <w:cantSplit/>
          <w:trHeight w:val="87"/>
        </w:trPr>
        <w:tc>
          <w:tcPr>
            <w:tcW w:w="9588" w:type="dxa"/>
            <w:gridSpan w:val="4"/>
          </w:tcPr>
          <w:p w14:paraId="1FC55D89" w14:textId="77777777" w:rsidR="00926570" w:rsidRDefault="00926570" w:rsidP="00A21792">
            <w:pPr>
              <w:pStyle w:val="BlockText"/>
              <w:spacing w:beforeLines="20" w:before="48" w:afterLines="20" w:after="48"/>
            </w:pPr>
            <w:r>
              <w:t>I certify that the information provided is true and correct.  I understand that if I have given incorrect or misleading information or if I have omitted any important information I may be disqualified from appointment, or if appointed be liable to be dismissed.</w:t>
            </w:r>
          </w:p>
        </w:tc>
      </w:tr>
      <w:tr w:rsidR="00926570" w14:paraId="4ED0482D" w14:textId="77777777">
        <w:trPr>
          <w:cantSplit/>
          <w:trHeight w:val="87"/>
        </w:trPr>
        <w:tc>
          <w:tcPr>
            <w:tcW w:w="1908" w:type="dxa"/>
            <w:shd w:val="clear" w:color="auto" w:fill="D9D9D9"/>
          </w:tcPr>
          <w:p w14:paraId="72979361" w14:textId="77777777" w:rsidR="00926570" w:rsidRDefault="00926570" w:rsidP="00A21792">
            <w:pPr>
              <w:pStyle w:val="Heading5"/>
              <w:spacing w:beforeLines="20" w:before="48" w:afterLines="20" w:after="48"/>
            </w:pPr>
            <w:r>
              <w:t>Signature of applicant</w:t>
            </w:r>
          </w:p>
        </w:tc>
        <w:tc>
          <w:tcPr>
            <w:tcW w:w="3600" w:type="dxa"/>
          </w:tcPr>
          <w:p w14:paraId="3BFDE7C0" w14:textId="77777777" w:rsidR="00926570" w:rsidRDefault="00926570" w:rsidP="00A21792">
            <w:pPr>
              <w:pStyle w:val="BlockText"/>
              <w:spacing w:beforeLines="20" w:before="48" w:afterLines="20" w:after="48"/>
            </w:pPr>
          </w:p>
        </w:tc>
        <w:tc>
          <w:tcPr>
            <w:tcW w:w="1440" w:type="dxa"/>
            <w:shd w:val="clear" w:color="auto" w:fill="D9D9D9"/>
          </w:tcPr>
          <w:p w14:paraId="16B07FCD" w14:textId="77777777" w:rsidR="00926570" w:rsidRDefault="00926570" w:rsidP="00A21792">
            <w:pPr>
              <w:pStyle w:val="Heading5"/>
              <w:spacing w:beforeLines="20" w:before="48" w:afterLines="20" w:after="48"/>
              <w:jc w:val="center"/>
            </w:pPr>
            <w:r>
              <w:t>Date</w:t>
            </w:r>
          </w:p>
        </w:tc>
        <w:tc>
          <w:tcPr>
            <w:tcW w:w="2640" w:type="dxa"/>
          </w:tcPr>
          <w:p w14:paraId="0C23A727" w14:textId="77777777" w:rsidR="00926570" w:rsidRDefault="00926570" w:rsidP="00A21792">
            <w:pPr>
              <w:pStyle w:val="BlockText"/>
              <w:spacing w:beforeLines="20" w:before="48" w:afterLines="20" w:after="48"/>
            </w:pPr>
          </w:p>
        </w:tc>
      </w:tr>
    </w:tbl>
    <w:p w14:paraId="276DCB5A" w14:textId="77777777" w:rsidR="00A21792" w:rsidRDefault="00A21792" w:rsidP="00A21792"/>
    <w:p w14:paraId="3A1F0FD7" w14:textId="77777777" w:rsidR="00A21792" w:rsidRDefault="00A21792" w:rsidP="00926570"/>
    <w:p w14:paraId="54AF8445" w14:textId="77777777" w:rsidR="00926570" w:rsidRDefault="00926570" w:rsidP="00926570">
      <w:pPr>
        <w:pStyle w:val="BlockLine"/>
      </w:pPr>
    </w:p>
    <w:tbl>
      <w:tblPr>
        <w:tblW w:w="9588" w:type="dxa"/>
        <w:tblBorders>
          <w:top w:val="single" w:sz="6" w:space="0" w:color="808080"/>
          <w:left w:val="single" w:sz="6" w:space="0" w:color="808080"/>
          <w:bottom w:val="single" w:sz="6" w:space="0" w:color="808080"/>
          <w:right w:val="single" w:sz="6" w:space="0" w:color="808080"/>
          <w:insideH w:val="single" w:sz="6" w:space="0" w:color="808080"/>
          <w:insideV w:val="single" w:sz="6" w:space="0" w:color="808080"/>
        </w:tblBorders>
        <w:tblLayout w:type="fixed"/>
        <w:tblLook w:val="0000" w:firstRow="0" w:lastRow="0" w:firstColumn="0" w:lastColumn="0" w:noHBand="0" w:noVBand="0"/>
      </w:tblPr>
      <w:tblGrid>
        <w:gridCol w:w="9588"/>
      </w:tblGrid>
      <w:tr w:rsidR="00926570" w14:paraId="6DB5A405" w14:textId="77777777">
        <w:trPr>
          <w:cantSplit/>
          <w:trHeight w:val="87"/>
        </w:trPr>
        <w:tc>
          <w:tcPr>
            <w:tcW w:w="9588" w:type="dxa"/>
          </w:tcPr>
          <w:p w14:paraId="6C722ABF" w14:textId="77777777" w:rsidR="00926570" w:rsidRDefault="00926570" w:rsidP="00A21792">
            <w:pPr>
              <w:pStyle w:val="BlockText"/>
              <w:spacing w:before="20" w:after="20"/>
              <w:rPr>
                <w:b/>
                <w:bCs/>
              </w:rPr>
            </w:pPr>
            <w:r>
              <w:rPr>
                <w:b/>
                <w:bCs/>
              </w:rPr>
              <w:t>Please complete all sections of this form and return it to:</w:t>
            </w:r>
          </w:p>
          <w:p w14:paraId="72DEDFDD" w14:textId="77777777" w:rsidR="00926570" w:rsidRDefault="00926570" w:rsidP="00A21792">
            <w:pPr>
              <w:pStyle w:val="BlockText"/>
              <w:spacing w:before="20" w:after="20"/>
              <w:rPr>
                <w:b/>
                <w:bCs/>
              </w:rPr>
            </w:pPr>
          </w:p>
          <w:p w14:paraId="41C5AE7B" w14:textId="77F49CE4" w:rsidR="00926570" w:rsidRDefault="00926570" w:rsidP="00EC5C8C">
            <w:pPr>
              <w:pStyle w:val="BlockText"/>
              <w:tabs>
                <w:tab w:val="left" w:pos="4560"/>
              </w:tabs>
              <w:spacing w:before="20" w:after="20"/>
              <w:rPr>
                <w:rFonts w:eastAsia="Calibri" w:cstheme="minorHAnsi"/>
              </w:rPr>
            </w:pPr>
            <w:r>
              <w:rPr>
                <w:b/>
                <w:bCs/>
              </w:rPr>
              <w:t xml:space="preserve">Email: </w:t>
            </w:r>
            <w:hyperlink r:id="rId14" w:history="1">
              <w:r w:rsidR="0029231B" w:rsidRPr="005D05DF">
                <w:rPr>
                  <w:rStyle w:val="Hyperlink"/>
                  <w:rFonts w:eastAsia="Calibri" w:cstheme="minorHAnsi"/>
                </w:rPr>
                <w:t>NZEMManila@mfat.govt.nz</w:t>
              </w:r>
            </w:hyperlink>
          </w:p>
          <w:p w14:paraId="6B3F1280" w14:textId="03128E87" w:rsidR="0029231B" w:rsidRDefault="0029231B" w:rsidP="00EC5C8C">
            <w:pPr>
              <w:pStyle w:val="BlockText"/>
              <w:tabs>
                <w:tab w:val="left" w:pos="4560"/>
              </w:tabs>
              <w:spacing w:before="20" w:after="20"/>
            </w:pPr>
          </w:p>
        </w:tc>
      </w:tr>
    </w:tbl>
    <w:p w14:paraId="6C6246D4" w14:textId="77777777" w:rsidR="00926570" w:rsidRDefault="00926570" w:rsidP="00926570">
      <w:pPr>
        <w:pStyle w:val="BlockLine"/>
      </w:pPr>
    </w:p>
    <w:p w14:paraId="11442C54" w14:textId="77777777" w:rsidR="008F43E4" w:rsidRDefault="008F43E4" w:rsidP="00926570"/>
    <w:sectPr w:rsidR="008F43E4" w:rsidSect="00926570">
      <w:headerReference w:type="even" r:id="rId15"/>
      <w:headerReference w:type="default" r:id="rId16"/>
      <w:footerReference w:type="even" r:id="rId17"/>
      <w:footerReference w:type="default" r:id="rId18"/>
      <w:headerReference w:type="first" r:id="rId19"/>
      <w:footerReference w:type="first" r:id="rId20"/>
      <w:pgSz w:w="12240" w:h="15840"/>
      <w:pgMar w:top="899" w:right="1800" w:bottom="360" w:left="1800" w:header="708" w:footer="708"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1081E56A" w14:textId="77777777" w:rsidR="00802D27" w:rsidRDefault="00802D27" w:rsidP="003C73E7">
      <w:pPr>
        <w:pStyle w:val="BlockText"/>
      </w:pPr>
      <w:r>
        <w:separator/>
      </w:r>
    </w:p>
  </w:endnote>
  <w:endnote w:type="continuationSeparator" w:id="0">
    <w:p w14:paraId="6808B701" w14:textId="77777777" w:rsidR="00802D27" w:rsidRDefault="00802D27" w:rsidP="003C73E7">
      <w:pPr>
        <w:pStyle w:val="BlockText"/>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Tahoma">
    <w:panose1 w:val="020B0604030504040204"/>
    <w:charset w:val="00"/>
    <w:family w:val="swiss"/>
    <w:pitch w:val="variable"/>
    <w:sig w:usb0="E1002EFF" w:usb1="C000605B" w:usb2="00000029" w:usb3="00000000" w:csb0="000101FF"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Segoe UI Semibold">
    <w:panose1 w:val="020B0702040204020203"/>
    <w:charset w:val="00"/>
    <w:family w:val="swiss"/>
    <w:pitch w:val="variable"/>
    <w:sig w:usb0="E4002EFF" w:usb1="C000E47F" w:usb2="00000009" w:usb3="00000000" w:csb0="000001FF" w:csb1="00000000"/>
  </w:font>
  <w:font w:name="Calibri Light">
    <w:panose1 w:val="020F0302020204030204"/>
    <w:charset w:val="00"/>
    <w:family w:val="swiss"/>
    <w:pitch w:val="variable"/>
    <w:sig w:usb0="E4002EFF" w:usb1="C2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0471F8D" w14:textId="35282B1F" w:rsidR="003B1C05" w:rsidRDefault="003B1C05">
    <w:pPr>
      <w:pStyle w:val="Footer"/>
    </w:pPr>
    <w:r>
      <w:rPr>
        <w:noProof/>
      </w:rPr>
      <mc:AlternateContent>
        <mc:Choice Requires="wps">
          <w:drawing>
            <wp:anchor distT="0" distB="0" distL="0" distR="0" simplePos="0" relativeHeight="251662336" behindDoc="0" locked="0" layoutInCell="1" allowOverlap="1" wp14:anchorId="610B0EF7" wp14:editId="0E4133EB">
              <wp:simplePos x="635" y="635"/>
              <wp:positionH relativeFrom="page">
                <wp:align>center</wp:align>
              </wp:positionH>
              <wp:positionV relativeFrom="page">
                <wp:align>bottom</wp:align>
              </wp:positionV>
              <wp:extent cx="443865" cy="443865"/>
              <wp:effectExtent l="0" t="0" r="2540" b="0"/>
              <wp:wrapNone/>
              <wp:docPr id="1180360376" name="Text Box 5" descr="UNCLASSIFIED">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443865" cy="443865"/>
                      </a:xfrm>
                      <a:prstGeom prst="rect">
                        <a:avLst/>
                      </a:prstGeom>
                      <a:noFill/>
                      <a:ln>
                        <a:noFill/>
                      </a:ln>
                    </wps:spPr>
                    <wps:txbx>
                      <w:txbxContent>
                        <w:p w14:paraId="581FD926" w14:textId="58DA75C6" w:rsidR="003B1C05" w:rsidRPr="003B1C05" w:rsidRDefault="003B1C05" w:rsidP="003B1C05">
                          <w:pPr>
                            <w:rPr>
                              <w:rFonts w:ascii="Segoe UI Semibold" w:eastAsia="Segoe UI Semibold" w:hAnsi="Segoe UI Semibold" w:cs="Segoe UI Semibold"/>
                              <w:noProof/>
                              <w:color w:val="000000"/>
                              <w:szCs w:val="22"/>
                            </w:rPr>
                          </w:pPr>
                          <w:r w:rsidRPr="003B1C05">
                            <w:rPr>
                              <w:rFonts w:ascii="Segoe UI Semibold" w:eastAsia="Segoe UI Semibold" w:hAnsi="Segoe UI Semibold" w:cs="Segoe UI Semibold"/>
                              <w:noProof/>
                              <w:color w:val="000000"/>
                              <w:szCs w:val="22"/>
                            </w:rPr>
                            <w:t>UNCLASSIFIED</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610B0EF7" id="_x0000_t202" coordsize="21600,21600" o:spt="202" path="m,l,21600r21600,l21600,xe">
              <v:stroke joinstyle="miter"/>
              <v:path gradientshapeok="t" o:connecttype="rect"/>
            </v:shapetype>
            <v:shape id="Text Box 5" o:spid="_x0000_s1028" type="#_x0000_t202" alt="UNCLASSIFIED" style="position:absolute;margin-left:0;margin-top:0;width:34.95pt;height:34.95pt;z-index:251662336;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43W4cCwIAABwEAAAOAAAAZHJzL2Uyb0RvYy54bWysU01v2zAMvQ/YfxB0X+xkbdEacYqsRYYB&#10;QVsgHXqWZSk2IImCpMTOfv0o2U62bqdhF/mZpPjx+LS877UiR+F8C6ak81lOiTAc6tbsS/r9dfPp&#10;lhIfmKmZAiNKehKe3q8+flh2thALaEDVwhFMYnzR2ZI2IdgiyzxvhGZ+BlYYdEpwmgX8dfusdqzD&#10;7Fplizy/yTpwtXXAhfdofRycdJXySyl4eJbSi0BUSbG3kE6Xziqe2WrJir1jtmn52Ab7hy40aw0W&#10;Pad6ZIGRg2v/SKVb7sCDDDMOOgMpWy7SDDjNPH83za5hVqRZkBxvzzT5/5eWPx139sWR0H+BHhcY&#10;CemsLzwa4zy9dDp+sVOCfqTwdKZN9IFwNF5dfb69uaaEo2vEmCW7XLbOh68CNImgpA63kshix60P&#10;Q+gUEmsZ2LRKpc0o85sBc0ZLdukwotBXPWnrki6m7iuoTziUg2Hf3vJNi6W3zIcX5nDBOAeKNjzj&#10;IRV0JYURUdKA+/E3e4xH3tFLSYeCKalBRVOivhncR9TWBNwEqgTmd/l1jn5z0A+AMpzji7A8QbS6&#10;oCYoHeg3lPM6FkIXMxzLlbSa4EMYlIvPgYv1OgWhjCwLW7OzPKaOdEUuX/s35uxIeMBNPcGkJla8&#10;432IjTe9XR8Csp+WEqkdiBwZRwmmtY7PJWr81/8UdXnUq58AAAD//wMAUEsDBBQABgAIAAAAIQA3&#10;7dH42QAAAAMBAAAPAAAAZHJzL2Rvd25yZXYueG1sTI9BT8MwDIXvSPyHyEjcWMomJlaaTmgSpyGk&#10;bVy4eYnXFhqnatyt+/cEOLCLn6xnvfe5WI6+VUfqYxPYwP0kA0Vsg2u4MvC+e7l7BBUF2WEbmAyc&#10;KcKyvL4qMHfhxBs6bqVSKYRjjgZqkS7XOtqaPMZJ6IiTdwi9R0lrX2nX4ymF+1ZPs2yuPTacGmrs&#10;aFWT/doO3sDDRl6HN97NPsbp+XPdrezssLbG3N6Mz0+ghEb5P4Yf/IQOZWLah4FdVK2B9Ij8zuTN&#10;FwtQ+z/VZaEv2ctvAAAA//8DAFBLAQItABQABgAIAAAAIQC2gziS/gAAAOEBAAATAAAAAAAAAAAA&#10;AAAAAAAAAABbQ29udGVudF9UeXBlc10ueG1sUEsBAi0AFAAGAAgAAAAhADj9If/WAAAAlAEAAAsA&#10;AAAAAAAAAAAAAAAALwEAAF9yZWxzLy5yZWxzUEsBAi0AFAAGAAgAAAAhALjdbhwLAgAAHAQAAA4A&#10;AAAAAAAAAAAAAAAALgIAAGRycy9lMm9Eb2MueG1sUEsBAi0AFAAGAAgAAAAhADft0fjZAAAAAwEA&#10;AA8AAAAAAAAAAAAAAAAAZQQAAGRycy9kb3ducmV2LnhtbFBLBQYAAAAABAAEAPMAAABrBQAAAAA=&#10;" filled="f" stroked="f">
              <v:textbox style="mso-fit-shape-to-text:t" inset="0,0,0,15pt">
                <w:txbxContent>
                  <w:p w14:paraId="581FD926" w14:textId="58DA75C6" w:rsidR="003B1C05" w:rsidRPr="003B1C05" w:rsidRDefault="003B1C05" w:rsidP="003B1C05">
                    <w:pPr>
                      <w:rPr>
                        <w:rFonts w:ascii="Segoe UI Semibold" w:eastAsia="Segoe UI Semibold" w:hAnsi="Segoe UI Semibold" w:cs="Segoe UI Semibold"/>
                        <w:noProof/>
                        <w:color w:val="000000"/>
                        <w:szCs w:val="22"/>
                      </w:rPr>
                    </w:pPr>
                    <w:r w:rsidRPr="003B1C05">
                      <w:rPr>
                        <w:rFonts w:ascii="Segoe UI Semibold" w:eastAsia="Segoe UI Semibold" w:hAnsi="Segoe UI Semibold" w:cs="Segoe UI Semibold"/>
                        <w:noProof/>
                        <w:color w:val="000000"/>
                        <w:szCs w:val="22"/>
                      </w:rPr>
                      <w:t>UNCLASSIFIED</w:t>
                    </w:r>
                  </w:p>
                </w:txbxContent>
              </v:textbox>
              <w10:wrap anchorx="page" anchory="page"/>
            </v:shape>
          </w:pict>
        </mc:Fallback>
      </mc:AlternateConten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E3B2847" w14:textId="7B9EE72E" w:rsidR="003B1C05" w:rsidRDefault="003B1C05">
    <w:pPr>
      <w:pStyle w:val="Footer"/>
    </w:pPr>
    <w:r>
      <w:rPr>
        <w:noProof/>
      </w:rPr>
      <mc:AlternateContent>
        <mc:Choice Requires="wps">
          <w:drawing>
            <wp:anchor distT="0" distB="0" distL="0" distR="0" simplePos="0" relativeHeight="251663360" behindDoc="0" locked="0" layoutInCell="1" allowOverlap="1" wp14:anchorId="1A17BB63" wp14:editId="1299389C">
              <wp:simplePos x="1143000" y="9443720"/>
              <wp:positionH relativeFrom="page">
                <wp:align>center</wp:align>
              </wp:positionH>
              <wp:positionV relativeFrom="page">
                <wp:align>bottom</wp:align>
              </wp:positionV>
              <wp:extent cx="443865" cy="443865"/>
              <wp:effectExtent l="0" t="0" r="2540" b="0"/>
              <wp:wrapNone/>
              <wp:docPr id="1966873634" name="Text Box 6" descr="UNCLASSIFIED">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443865" cy="443865"/>
                      </a:xfrm>
                      <a:prstGeom prst="rect">
                        <a:avLst/>
                      </a:prstGeom>
                      <a:noFill/>
                      <a:ln>
                        <a:noFill/>
                      </a:ln>
                    </wps:spPr>
                    <wps:txbx>
                      <w:txbxContent>
                        <w:p w14:paraId="2F89AD81" w14:textId="4FD1FFD6" w:rsidR="003B1C05" w:rsidRPr="003B1C05" w:rsidRDefault="003B1C05" w:rsidP="003B1C05">
                          <w:pPr>
                            <w:rPr>
                              <w:rFonts w:ascii="Segoe UI Semibold" w:eastAsia="Segoe UI Semibold" w:hAnsi="Segoe UI Semibold" w:cs="Segoe UI Semibold"/>
                              <w:noProof/>
                              <w:color w:val="000000"/>
                              <w:szCs w:val="22"/>
                            </w:rPr>
                          </w:pPr>
                          <w:r w:rsidRPr="003B1C05">
                            <w:rPr>
                              <w:rFonts w:ascii="Segoe UI Semibold" w:eastAsia="Segoe UI Semibold" w:hAnsi="Segoe UI Semibold" w:cs="Segoe UI Semibold"/>
                              <w:noProof/>
                              <w:color w:val="000000"/>
                              <w:szCs w:val="22"/>
                            </w:rPr>
                            <w:t>UNCLASSIFIED</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1A17BB63" id="_x0000_t202" coordsize="21600,21600" o:spt="202" path="m,l,21600r21600,l21600,xe">
              <v:stroke joinstyle="miter"/>
              <v:path gradientshapeok="t" o:connecttype="rect"/>
            </v:shapetype>
            <v:shape id="Text Box 6" o:spid="_x0000_s1029" type="#_x0000_t202" alt="UNCLASSIFIED" style="position:absolute;margin-left:0;margin-top:0;width:34.95pt;height:34.95pt;z-index:251663360;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VYtwhCgIAABwEAAAOAAAAZHJzL2Uyb0RvYy54bWysU01v2zAMvQ/YfxB0X+z0C50Rp8haZBgQ&#10;tAXSoWdFlmIDlihQSuzs14+S7Wbrdhp2kZ9Jih+PT4u73rTsqNA3YEs+n+WcKSuhauy+5N9f1p9u&#10;OfNB2Eq0YFXJT8rzu+XHD4vOFeoCamgrhYySWF90ruR1CK7IMi9rZYSfgVOWnBrQiEC/uM8qFB1l&#10;N212kec3WQdYOQSpvCfrw+Dky5RfayXDk9ZeBdaWnHoL6cR07uKZLRei2KNwdSPHNsQ/dGFEY6no&#10;W6oHEQQ7YPNHKtNIBA86zCSYDLRupEoz0DTz/N0021o4lWYhcrx7o8n/v7Ty8bh1z8hC/wV6WmAk&#10;pHO+8GSM8/QaTfxSp4z8ROHpjTbVBybJeHV1eXtzzZkk14gpS3a+7NCHrwoMi6DkSFtJZInjxoch&#10;dAqJtSysm7ZNm2ntbwbKGS3ZucOIQr/rWVOV/HLqfgfViYZCGPbtnVw3VHojfHgWSAumOUi04YkO&#10;3UJXchgRZzXgj7/ZYzzxTl7OOhJMyS0pmrP2m6V9RG1NACewS2D+Ob/OyW8P5h5IhnN6EU4mSFYM&#10;7QQ1gnklOa9iIXIJK6lcyXcTvA+Dcuk5SLVapSCSkRNhY7dOxtSRrsjlS/8q0I2EB9rUI0xqEsU7&#10;3ofYeNO71SEQ+2kpkdqByJFxkmBa6/hcosZ//U9R50e9/AkAAP//AwBQSwMEFAAGAAgAAAAhADft&#10;0fjZAAAAAwEAAA8AAABkcnMvZG93bnJldi54bWxMj0FPwzAMhe9I/IfISNxYyiYmVppOaBKnIaRt&#10;XLh5idcWGqdq3K379wQ4sIufrGe997lYjr5VR+pjE9jA/SQDRWyDa7gy8L57uXsEFQXZYRuYDJwp&#10;wrK8viowd+HEGzpupVIphGOOBmqRLtc62po8xknoiJN3CL1HSWtfadfjKYX7Vk+zbK49Npwaauxo&#10;VZP92g7ewMNGXoc33s0+xun5c92t7Oywtsbc3ozPT6CERvk/hh/8hA5lYtqHgV1UrYH0iPzO5M0X&#10;C1D7P9VloS/Zy28AAAD//wMAUEsBAi0AFAAGAAgAAAAhALaDOJL+AAAA4QEAABMAAAAAAAAAAAAA&#10;AAAAAAAAAFtDb250ZW50X1R5cGVzXS54bWxQSwECLQAUAAYACAAAACEAOP0h/9YAAACUAQAACwAA&#10;AAAAAAAAAAAAAAAvAQAAX3JlbHMvLnJlbHNQSwECLQAUAAYACAAAACEA1WLcIQoCAAAcBAAADgAA&#10;AAAAAAAAAAAAAAAuAgAAZHJzL2Uyb0RvYy54bWxQSwECLQAUAAYACAAAACEAN+3R+NkAAAADAQAA&#10;DwAAAAAAAAAAAAAAAABkBAAAZHJzL2Rvd25yZXYueG1sUEsFBgAAAAAEAAQA8wAAAGoFAAAAAA==&#10;" filled="f" stroked="f">
              <v:textbox style="mso-fit-shape-to-text:t" inset="0,0,0,15pt">
                <w:txbxContent>
                  <w:p w14:paraId="2F89AD81" w14:textId="4FD1FFD6" w:rsidR="003B1C05" w:rsidRPr="003B1C05" w:rsidRDefault="003B1C05" w:rsidP="003B1C05">
                    <w:pPr>
                      <w:rPr>
                        <w:rFonts w:ascii="Segoe UI Semibold" w:eastAsia="Segoe UI Semibold" w:hAnsi="Segoe UI Semibold" w:cs="Segoe UI Semibold"/>
                        <w:noProof/>
                        <w:color w:val="000000"/>
                        <w:szCs w:val="22"/>
                      </w:rPr>
                    </w:pPr>
                    <w:r w:rsidRPr="003B1C05">
                      <w:rPr>
                        <w:rFonts w:ascii="Segoe UI Semibold" w:eastAsia="Segoe UI Semibold" w:hAnsi="Segoe UI Semibold" w:cs="Segoe UI Semibold"/>
                        <w:noProof/>
                        <w:color w:val="000000"/>
                        <w:szCs w:val="22"/>
                      </w:rPr>
                      <w:t>UNCLASSIFIED</w:t>
                    </w:r>
                  </w:p>
                </w:txbxContent>
              </v:textbox>
              <w10:wrap anchorx="page" anchory="page"/>
            </v:shape>
          </w:pict>
        </mc:Fallback>
      </mc:AlternateConten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3FE161A" w14:textId="2C98532B" w:rsidR="003B1C05" w:rsidRDefault="003B1C05">
    <w:pPr>
      <w:pStyle w:val="Footer"/>
    </w:pPr>
    <w:r>
      <w:rPr>
        <w:noProof/>
      </w:rPr>
      <mc:AlternateContent>
        <mc:Choice Requires="wps">
          <w:drawing>
            <wp:anchor distT="0" distB="0" distL="0" distR="0" simplePos="0" relativeHeight="251661312" behindDoc="0" locked="0" layoutInCell="1" allowOverlap="1" wp14:anchorId="6ABB6246" wp14:editId="3586E712">
              <wp:simplePos x="635" y="635"/>
              <wp:positionH relativeFrom="page">
                <wp:align>center</wp:align>
              </wp:positionH>
              <wp:positionV relativeFrom="page">
                <wp:align>bottom</wp:align>
              </wp:positionV>
              <wp:extent cx="443865" cy="443865"/>
              <wp:effectExtent l="0" t="0" r="2540" b="0"/>
              <wp:wrapNone/>
              <wp:docPr id="298524329" name="Text Box 4" descr="UNCLASSIFIED">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443865" cy="443865"/>
                      </a:xfrm>
                      <a:prstGeom prst="rect">
                        <a:avLst/>
                      </a:prstGeom>
                      <a:noFill/>
                      <a:ln>
                        <a:noFill/>
                      </a:ln>
                    </wps:spPr>
                    <wps:txbx>
                      <w:txbxContent>
                        <w:p w14:paraId="7420FC1B" w14:textId="30748355" w:rsidR="003B1C05" w:rsidRPr="003B1C05" w:rsidRDefault="003B1C05" w:rsidP="003B1C05">
                          <w:pPr>
                            <w:rPr>
                              <w:rFonts w:ascii="Segoe UI Semibold" w:eastAsia="Segoe UI Semibold" w:hAnsi="Segoe UI Semibold" w:cs="Segoe UI Semibold"/>
                              <w:noProof/>
                              <w:color w:val="000000"/>
                              <w:szCs w:val="22"/>
                            </w:rPr>
                          </w:pPr>
                          <w:r w:rsidRPr="003B1C05">
                            <w:rPr>
                              <w:rFonts w:ascii="Segoe UI Semibold" w:eastAsia="Segoe UI Semibold" w:hAnsi="Segoe UI Semibold" w:cs="Segoe UI Semibold"/>
                              <w:noProof/>
                              <w:color w:val="000000"/>
                              <w:szCs w:val="22"/>
                            </w:rPr>
                            <w:t>UNCLASSIFIED</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6ABB6246" id="_x0000_t202" coordsize="21600,21600" o:spt="202" path="m,l,21600r21600,l21600,xe">
              <v:stroke joinstyle="miter"/>
              <v:path gradientshapeok="t" o:connecttype="rect"/>
            </v:shapetype>
            <v:shape id="Text Box 4" o:spid="_x0000_s1031" type="#_x0000_t202" alt="UNCLASSIFIED" style="position:absolute;margin-left:0;margin-top:0;width:34.95pt;height:34.95pt;z-index:251661312;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74XOsCwIAABwEAAAOAAAAZHJzL2Uyb0RvYy54bWysU01v2zAMvQ/YfxB0X+x0TdEacYqsRYYB&#10;QVsgHXqWZSk2IImCpMTOfv0o2U62bqdhF/mZpPjx+LS877UiR+F8C6ak81lOiTAc6tbsS/r9dfPp&#10;lhIfmKmZAiNKehKe3q8+flh2thBX0ICqhSOYxPiisyVtQrBFlnneCM38DKww6JTgNAv46/ZZ7ViH&#10;2bXKrvL8JuvA1dYBF96j9XFw0lXKL6Xg4VlKLwJRJcXeQjpdOqt4ZqslK/aO2ablYxvsH7rQrDVY&#10;9JzqkQVGDq79I5VuuQMPMsw46AykbLlIM+A08/zdNLuGWZFmQXK8PdPk/19a/nTc2RdHQv8Felxg&#10;JKSzvvBojPP00un4xU4J+pHC05k20QfC0Xh9/fn2ZkEJR9eIMUt2uWydD18FaBJBSR1uJZHFjlsf&#10;htApJNYysGmVSptR5jcD5oyW7NJhRKGvetLWJV1M3VdQn3AoB8O+veWbFktvmQ8vzOGCcQ4UbXjG&#10;QyroSgojoqQB9+Nv9hiPvKOXkg4FU1KDiqZEfTO4j6itCbgJVAnM7/JFjn5z0A+AMpzji7A8QbS6&#10;oCYoHeg3lPM6FkIXMxzLlbSa4EMYlIvPgYv1OgWhjCwLW7OzPKaOdEUuX/s35uxIeMBNPcGkJla8&#10;432IjTe9XR8Csp+WEqkdiBwZRwmmtY7PJWr81/8UdXnUq58AAAD//wMAUEsDBBQABgAIAAAAIQA3&#10;7dH42QAAAAMBAAAPAAAAZHJzL2Rvd25yZXYueG1sTI9BT8MwDIXvSPyHyEjcWMomJlaaTmgSpyGk&#10;bVy4eYnXFhqnatyt+/cEOLCLn6xnvfe5WI6+VUfqYxPYwP0kA0Vsg2u4MvC+e7l7BBUF2WEbmAyc&#10;KcKyvL4qMHfhxBs6bqVSKYRjjgZqkS7XOtqaPMZJ6IiTdwi9R0lrX2nX4ymF+1ZPs2yuPTacGmrs&#10;aFWT/doO3sDDRl6HN97NPsbp+XPdrezssLbG3N6Mz0+ghEb5P4Yf/IQOZWLah4FdVK2B9Ij8zuTN&#10;FwtQ+z/VZaEv2ctvAAAA//8DAFBLAQItABQABgAIAAAAIQC2gziS/gAAAOEBAAATAAAAAAAAAAAA&#10;AAAAAAAAAABbQ29udGVudF9UeXBlc10ueG1sUEsBAi0AFAAGAAgAAAAhADj9If/WAAAAlAEAAAsA&#10;AAAAAAAAAAAAAAAALwEAAF9yZWxzLy5yZWxzUEsBAi0AFAAGAAgAAAAhALvhc6wLAgAAHAQAAA4A&#10;AAAAAAAAAAAAAAAALgIAAGRycy9lMm9Eb2MueG1sUEsBAi0AFAAGAAgAAAAhADft0fjZAAAAAwEA&#10;AA8AAAAAAAAAAAAAAAAAZQQAAGRycy9kb3ducmV2LnhtbFBLBQYAAAAABAAEAPMAAABrBQAAAAA=&#10;" filled="f" stroked="f">
              <v:textbox style="mso-fit-shape-to-text:t" inset="0,0,0,15pt">
                <w:txbxContent>
                  <w:p w14:paraId="7420FC1B" w14:textId="30748355" w:rsidR="003B1C05" w:rsidRPr="003B1C05" w:rsidRDefault="003B1C05" w:rsidP="003B1C05">
                    <w:pPr>
                      <w:rPr>
                        <w:rFonts w:ascii="Segoe UI Semibold" w:eastAsia="Segoe UI Semibold" w:hAnsi="Segoe UI Semibold" w:cs="Segoe UI Semibold"/>
                        <w:noProof/>
                        <w:color w:val="000000"/>
                        <w:szCs w:val="22"/>
                      </w:rPr>
                    </w:pPr>
                    <w:r w:rsidRPr="003B1C05">
                      <w:rPr>
                        <w:rFonts w:ascii="Segoe UI Semibold" w:eastAsia="Segoe UI Semibold" w:hAnsi="Segoe UI Semibold" w:cs="Segoe UI Semibold"/>
                        <w:noProof/>
                        <w:color w:val="000000"/>
                        <w:szCs w:val="22"/>
                      </w:rPr>
                      <w:t>UNCLASSIFIED</w:t>
                    </w:r>
                  </w:p>
                </w:txbxContent>
              </v:textbox>
              <w10:wrap anchorx="page" anchory="page"/>
            </v:shape>
          </w:pict>
        </mc:Fallback>
      </mc:AlternateConten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73BF6223" w14:textId="77777777" w:rsidR="00802D27" w:rsidRDefault="00802D27" w:rsidP="003C73E7">
      <w:pPr>
        <w:pStyle w:val="BlockText"/>
      </w:pPr>
      <w:r>
        <w:separator/>
      </w:r>
    </w:p>
  </w:footnote>
  <w:footnote w:type="continuationSeparator" w:id="0">
    <w:p w14:paraId="70EA5DCF" w14:textId="77777777" w:rsidR="00802D27" w:rsidRDefault="00802D27" w:rsidP="003C73E7">
      <w:pPr>
        <w:pStyle w:val="BlockText"/>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6B46EFC" w14:textId="5B6D702A" w:rsidR="003B1C05" w:rsidRDefault="003B1C05">
    <w:pPr>
      <w:pStyle w:val="Header"/>
    </w:pPr>
    <w:r>
      <w:rPr>
        <w:noProof/>
      </w:rPr>
      <mc:AlternateContent>
        <mc:Choice Requires="wps">
          <w:drawing>
            <wp:anchor distT="0" distB="0" distL="0" distR="0" simplePos="0" relativeHeight="251659264" behindDoc="0" locked="0" layoutInCell="1" allowOverlap="1" wp14:anchorId="1074D04E" wp14:editId="3474FE58">
              <wp:simplePos x="635" y="635"/>
              <wp:positionH relativeFrom="page">
                <wp:align>center</wp:align>
              </wp:positionH>
              <wp:positionV relativeFrom="page">
                <wp:align>top</wp:align>
              </wp:positionV>
              <wp:extent cx="443865" cy="443865"/>
              <wp:effectExtent l="0" t="0" r="2540" b="4445"/>
              <wp:wrapNone/>
              <wp:docPr id="2031910377" name="Text Box 2" descr="UNCLASSIFIED">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443865" cy="443865"/>
                      </a:xfrm>
                      <a:prstGeom prst="rect">
                        <a:avLst/>
                      </a:prstGeom>
                      <a:noFill/>
                      <a:ln>
                        <a:noFill/>
                      </a:ln>
                    </wps:spPr>
                    <wps:txbx>
                      <w:txbxContent>
                        <w:p w14:paraId="6B77E02F" w14:textId="70E05F6F" w:rsidR="003B1C05" w:rsidRPr="003B1C05" w:rsidRDefault="003B1C05" w:rsidP="003B1C05">
                          <w:pPr>
                            <w:rPr>
                              <w:rFonts w:ascii="Segoe UI Semibold" w:eastAsia="Segoe UI Semibold" w:hAnsi="Segoe UI Semibold" w:cs="Segoe UI Semibold"/>
                              <w:noProof/>
                              <w:color w:val="000000"/>
                              <w:szCs w:val="22"/>
                            </w:rPr>
                          </w:pPr>
                          <w:r w:rsidRPr="003B1C05">
                            <w:rPr>
                              <w:rFonts w:ascii="Segoe UI Semibold" w:eastAsia="Segoe UI Semibold" w:hAnsi="Segoe UI Semibold" w:cs="Segoe UI Semibold"/>
                              <w:noProof/>
                              <w:color w:val="000000"/>
                              <w:szCs w:val="22"/>
                            </w:rPr>
                            <w:t>UNCLASSIFIED</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w:pict>
            <v:shapetype w14:anchorId="1074D04E" id="_x0000_t202" coordsize="21600,21600" o:spt="202" path="m,l,21600r21600,l21600,xe">
              <v:stroke joinstyle="miter"/>
              <v:path gradientshapeok="t" o:connecttype="rect"/>
            </v:shapetype>
            <v:shape id="Text Box 2" o:spid="_x0000_s1026" type="#_x0000_t202" alt="UNCLASSIFIED" style="position:absolute;margin-left:0;margin-top:0;width:34.95pt;height:34.95pt;z-index:251659264;visibility:visible;mso-wrap-style:none;mso-wrap-distance-left:0;mso-wrap-distance-top:0;mso-wrap-distance-right:0;mso-wrap-distance-bottom:0;mso-position-horizontal:center;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o+/zCBgIAABUEAAAOAAAAZHJzL2Uyb0RvYy54bWysU8Fu2zAMvQ/YPwi6L3a6tmiNOEXWIsOA&#10;oC2QDj0rshQbkEVBYmJnXz9Ktput22nYRaZI+pF8fFrc9a1hR+VDA7bk81nOmbISqsbuS/79Zf3p&#10;hrOAwlbCgFUlP6nA75YfPyw6V6gLqMFUyjMCsaHoXMlrRFdkWZC1akWYgVOWghp8K5Cufp9VXnSE&#10;3prsIs+vsw585TxIFQJ5H4YgXyZ8rZXEJ62DQmZKTr1hOn06d/HMlgtR7L1wdSPHNsQ/dNGKxlLR&#10;N6gHgYIdfPMHVNtIDwE0ziS0GWjdSJVmoGnm+btptrVwKs1C5AT3RlP4f7Dy8bh1z55h/wV6WmAk&#10;pHOhCOSM8/Tat/FLnTKKE4WnN9pUj0yS8/Ly8831FWeSQqNNKNn5Z+cDflXQsmiU3NNWElniuAk4&#10;pE4psZaFdWNM2oyxvzkIM3qyc4fRwn7Xj23voDrRNB6GRQcn1w3V3IiAz8LTZmkAUis+0aENdCWH&#10;0eKsBv/jb/6YT4RTlLOOlFJyS1LmzHyztIgoqmTMb/OrnG5+cu8mwx7aeyD9zekpOJnMmIdmMrWH&#10;9pV0vIqFKCSspHIlx8m8x0Gy9A6kWq1SEunHCdzYrZMROvIUSXzpX4V3I9NIK3qESUaieEf4kBv/&#10;DG51QKI9bSNyOhA5Uk3aS/sc30kU96/3lHV+zcufAAAA//8DAFBLAwQUAAYACAAAACEA1B4NR9gA&#10;AAADAQAADwAAAGRycy9kb3ducmV2LnhtbEyPzW7CQAyE70i8w8qVeoNNKoFKmg1CSBy4UfpzNlmT&#10;hGbtKLtAytN32x7ai0fWWDOf8+XgWnWh3jfCBtJpAoq4FNtwZeD1ZTN5BOUDssVWmAx8kodlMR7l&#10;mFm58jNd9qFSMYR9hgbqELpMa1/W5NBPpSOO3lF6hyGufaVtj9cY7lr9kCRz7bDh2FBjR+uayo/9&#10;2RloZisJKb1tN6d3l0p6221nt50x93fD6glUoCH8HcM3fkSHIjId5MzWq9ZAfCT8zOjNFwtQh1/V&#10;Ra7/sxdfAAAA//8DAFBLAQItABQABgAIAAAAIQC2gziS/gAAAOEBAAATAAAAAAAAAAAAAAAAAAAA&#10;AABbQ29udGVudF9UeXBlc10ueG1sUEsBAi0AFAAGAAgAAAAhADj9If/WAAAAlAEAAAsAAAAAAAAA&#10;AAAAAAAALwEAAF9yZWxzLy5yZWxzUEsBAi0AFAAGAAgAAAAhAOj7/MIGAgAAFQQAAA4AAAAAAAAA&#10;AAAAAAAALgIAAGRycy9lMm9Eb2MueG1sUEsBAi0AFAAGAAgAAAAhANQeDUfYAAAAAwEAAA8AAAAA&#10;AAAAAAAAAAAAYAQAAGRycy9kb3ducmV2LnhtbFBLBQYAAAAABAAEAPMAAABlBQAAAAA=&#10;" filled="f" stroked="f">
              <v:textbox style="mso-fit-shape-to-text:t" inset="0,15pt,0,0">
                <w:txbxContent>
                  <w:p w14:paraId="6B77E02F" w14:textId="70E05F6F" w:rsidR="003B1C05" w:rsidRPr="003B1C05" w:rsidRDefault="003B1C05" w:rsidP="003B1C05">
                    <w:pPr>
                      <w:rPr>
                        <w:rFonts w:ascii="Segoe UI Semibold" w:eastAsia="Segoe UI Semibold" w:hAnsi="Segoe UI Semibold" w:cs="Segoe UI Semibold"/>
                        <w:noProof/>
                        <w:color w:val="000000"/>
                        <w:szCs w:val="22"/>
                      </w:rPr>
                    </w:pPr>
                    <w:r w:rsidRPr="003B1C05">
                      <w:rPr>
                        <w:rFonts w:ascii="Segoe UI Semibold" w:eastAsia="Segoe UI Semibold" w:hAnsi="Segoe UI Semibold" w:cs="Segoe UI Semibold"/>
                        <w:noProof/>
                        <w:color w:val="000000"/>
                        <w:szCs w:val="22"/>
                      </w:rPr>
                      <w:t>UNCLASSIFIED</w:t>
                    </w:r>
                  </w:p>
                </w:txbxContent>
              </v:textbox>
              <w10:wrap anchorx="page" anchory="page"/>
            </v:shape>
          </w:pict>
        </mc:Fallback>
      </mc:AlternateConten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AE68C0D" w14:textId="5ED7B238" w:rsidR="003B1C05" w:rsidRDefault="003B1C05">
    <w:pPr>
      <w:pStyle w:val="Header"/>
    </w:pPr>
    <w:r>
      <w:rPr>
        <w:noProof/>
      </w:rPr>
      <mc:AlternateContent>
        <mc:Choice Requires="wps">
          <w:drawing>
            <wp:anchor distT="0" distB="0" distL="0" distR="0" simplePos="0" relativeHeight="251660288" behindDoc="0" locked="0" layoutInCell="1" allowOverlap="1" wp14:anchorId="13DCFB84" wp14:editId="294DB692">
              <wp:simplePos x="1143000" y="452120"/>
              <wp:positionH relativeFrom="page">
                <wp:align>center</wp:align>
              </wp:positionH>
              <wp:positionV relativeFrom="page">
                <wp:align>top</wp:align>
              </wp:positionV>
              <wp:extent cx="443865" cy="443865"/>
              <wp:effectExtent l="0" t="0" r="2540" b="4445"/>
              <wp:wrapNone/>
              <wp:docPr id="2036481787" name="Text Box 3" descr="UNCLASSIFIED">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443865" cy="443865"/>
                      </a:xfrm>
                      <a:prstGeom prst="rect">
                        <a:avLst/>
                      </a:prstGeom>
                      <a:noFill/>
                      <a:ln>
                        <a:noFill/>
                      </a:ln>
                    </wps:spPr>
                    <wps:txbx>
                      <w:txbxContent>
                        <w:p w14:paraId="348850D5" w14:textId="6C91D344" w:rsidR="003B1C05" w:rsidRPr="003B1C05" w:rsidRDefault="003B1C05" w:rsidP="003B1C05">
                          <w:pPr>
                            <w:rPr>
                              <w:rFonts w:ascii="Segoe UI Semibold" w:eastAsia="Segoe UI Semibold" w:hAnsi="Segoe UI Semibold" w:cs="Segoe UI Semibold"/>
                              <w:noProof/>
                              <w:color w:val="000000"/>
                              <w:szCs w:val="22"/>
                            </w:rPr>
                          </w:pPr>
                          <w:r w:rsidRPr="003B1C05">
                            <w:rPr>
                              <w:rFonts w:ascii="Segoe UI Semibold" w:eastAsia="Segoe UI Semibold" w:hAnsi="Segoe UI Semibold" w:cs="Segoe UI Semibold"/>
                              <w:noProof/>
                              <w:color w:val="000000"/>
                              <w:szCs w:val="22"/>
                            </w:rPr>
                            <w:t>UNCLASSIFIED</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w:pict>
            <v:shapetype w14:anchorId="13DCFB84" id="_x0000_t202" coordsize="21600,21600" o:spt="202" path="m,l,21600r21600,l21600,xe">
              <v:stroke joinstyle="miter"/>
              <v:path gradientshapeok="t" o:connecttype="rect"/>
            </v:shapetype>
            <v:shape id="Text Box 3" o:spid="_x0000_s1027" type="#_x0000_t202" alt="UNCLASSIFIED" style="position:absolute;margin-left:0;margin-top:0;width:34.95pt;height:34.95pt;z-index:251660288;visibility:visible;mso-wrap-style:none;mso-wrap-distance-left:0;mso-wrap-distance-top:0;mso-wrap-distance-right:0;mso-wrap-distance-bottom:0;mso-position-horizontal:center;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R2+juCAIAABwEAAAOAAAAZHJzL2Uyb0RvYy54bWysU8Fu2zAMvQ/YPwi6L3a6tuiMOEXWIsOA&#10;oC2QDj0rshQbkEVBYmJnXz9Ktpuu22nYRaZI+pF8fFrc9q1hR+VDA7bk81nOmbISqsbuS/7jef3p&#10;hrOAwlbCgFUlP6nAb5cfPyw6V6gLqMFUyjMCsaHoXMlrRFdkWZC1akWYgVOWghp8K5Cufp9VXnSE&#10;3prsIs+vsw585TxIFQJ574cgXyZ8rZXER62DQmZKTr1hOn06d/HMlgtR7L1wdSPHNsQ/dNGKxlLR&#10;V6h7gYIdfPMHVNtIDwE0ziS0GWjdSJVmoGnm+btptrVwKs1C5AT3SlP4f7Dy4bh1T55h/xV6WmAk&#10;pHOhCOSM8/Tat/FLnTKKE4WnV9pUj0yS8/Ly8831FWeSQqNNKNn5Z+cDflPQsmiU3NNWElniuAk4&#10;pE4psZaFdWNM2oyxvzkIM3qyc4fRwn7Xs6Z60/0OqhMN5WHYd3By3VDpjQj4JDwtmOYg0eIjHdpA&#10;V3IYLc5q8D//5o/5xDtFOetIMCW3pGjOzHdL+4jaSsb8S36V081P7t1k2EN7ByTDOb0IJ5MZ89BM&#10;pvbQvpCcV7EQhYSVVK7kOJl3OCiXnoNUq1VKIhk5gRu7dTJCR7oil8/9i/BuJBxpUw8wqUkU73gf&#10;cuOfwa0OSOynpURqByJHxkmCaa3jc4kaf3tPWedHvfwFAAD//wMAUEsDBBQABgAIAAAAIQDUHg1H&#10;2AAAAAMBAAAPAAAAZHJzL2Rvd25yZXYueG1sTI/NbsJADITvSLzDypV6g00qgUqaDUJIHLhR+nM2&#10;WZOEZu0ou0DK03fbHtqLR9ZYM5/z5eBadaHeN8IG0mkCirgU23Bl4PVlM3kE5QOyxVaYDHySh2Ux&#10;HuWYWbnyM132oVIxhH2GBuoQukxrX9bk0E+lI47eUXqHIa59pW2P1xjuWv2QJHPtsOHYUGNH65rK&#10;j/3ZGWhmKwkpvW03p3eXSnrbbWe3nTH3d8PqCVSgIfwdwzd+RIciMh3kzNar1kB8JPzM6M0XC1CH&#10;X9VFrv+zF18AAAD//wMAUEsBAi0AFAAGAAgAAAAhALaDOJL+AAAA4QEAABMAAAAAAAAAAAAAAAAA&#10;AAAAAFtDb250ZW50X1R5cGVzXS54bWxQSwECLQAUAAYACAAAACEAOP0h/9YAAACUAQAACwAAAAAA&#10;AAAAAAAAAAAvAQAAX3JlbHMvLnJlbHNQSwECLQAUAAYACAAAACEAkdvo7ggCAAAcBAAADgAAAAAA&#10;AAAAAAAAAAAuAgAAZHJzL2Uyb0RvYy54bWxQSwECLQAUAAYACAAAACEA1B4NR9gAAAADAQAADwAA&#10;AAAAAAAAAAAAAABiBAAAZHJzL2Rvd25yZXYueG1sUEsFBgAAAAAEAAQA8wAAAGcFAAAAAA==&#10;" filled="f" stroked="f">
              <v:textbox style="mso-fit-shape-to-text:t" inset="0,15pt,0,0">
                <w:txbxContent>
                  <w:p w14:paraId="348850D5" w14:textId="6C91D344" w:rsidR="003B1C05" w:rsidRPr="003B1C05" w:rsidRDefault="003B1C05" w:rsidP="003B1C05">
                    <w:pPr>
                      <w:rPr>
                        <w:rFonts w:ascii="Segoe UI Semibold" w:eastAsia="Segoe UI Semibold" w:hAnsi="Segoe UI Semibold" w:cs="Segoe UI Semibold"/>
                        <w:noProof/>
                        <w:color w:val="000000"/>
                        <w:szCs w:val="22"/>
                      </w:rPr>
                    </w:pPr>
                    <w:r w:rsidRPr="003B1C05">
                      <w:rPr>
                        <w:rFonts w:ascii="Segoe UI Semibold" w:eastAsia="Segoe UI Semibold" w:hAnsi="Segoe UI Semibold" w:cs="Segoe UI Semibold"/>
                        <w:noProof/>
                        <w:color w:val="000000"/>
                        <w:szCs w:val="22"/>
                      </w:rPr>
                      <w:t>UNCLASSIFIED</w:t>
                    </w:r>
                  </w:p>
                </w:txbxContent>
              </v:textbox>
              <w10:wrap anchorx="page" anchory="page"/>
            </v:shape>
          </w:pict>
        </mc:Fallback>
      </mc:AlternateConten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529630F" w14:textId="663C4AE6" w:rsidR="003B1C05" w:rsidRDefault="003B1C05">
    <w:pPr>
      <w:pStyle w:val="Header"/>
    </w:pPr>
    <w:r>
      <w:rPr>
        <w:noProof/>
      </w:rPr>
      <mc:AlternateContent>
        <mc:Choice Requires="wps">
          <w:drawing>
            <wp:anchor distT="0" distB="0" distL="0" distR="0" simplePos="0" relativeHeight="251658240" behindDoc="0" locked="0" layoutInCell="1" allowOverlap="1" wp14:anchorId="321255C9" wp14:editId="2CEBD415">
              <wp:simplePos x="635" y="635"/>
              <wp:positionH relativeFrom="page">
                <wp:align>center</wp:align>
              </wp:positionH>
              <wp:positionV relativeFrom="page">
                <wp:align>top</wp:align>
              </wp:positionV>
              <wp:extent cx="443865" cy="443865"/>
              <wp:effectExtent l="0" t="0" r="2540" b="4445"/>
              <wp:wrapNone/>
              <wp:docPr id="1062406116" name="Text Box 1" descr="UNCLASSIFIED">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443865" cy="443865"/>
                      </a:xfrm>
                      <a:prstGeom prst="rect">
                        <a:avLst/>
                      </a:prstGeom>
                      <a:noFill/>
                      <a:ln>
                        <a:noFill/>
                      </a:ln>
                    </wps:spPr>
                    <wps:txbx>
                      <w:txbxContent>
                        <w:p w14:paraId="0AC1F1A5" w14:textId="4D600D86" w:rsidR="003B1C05" w:rsidRPr="003B1C05" w:rsidRDefault="003B1C05" w:rsidP="003B1C05">
                          <w:pPr>
                            <w:rPr>
                              <w:rFonts w:ascii="Segoe UI Semibold" w:eastAsia="Segoe UI Semibold" w:hAnsi="Segoe UI Semibold" w:cs="Segoe UI Semibold"/>
                              <w:noProof/>
                              <w:color w:val="000000"/>
                              <w:szCs w:val="22"/>
                            </w:rPr>
                          </w:pPr>
                          <w:r w:rsidRPr="003B1C05">
                            <w:rPr>
                              <w:rFonts w:ascii="Segoe UI Semibold" w:eastAsia="Segoe UI Semibold" w:hAnsi="Segoe UI Semibold" w:cs="Segoe UI Semibold"/>
                              <w:noProof/>
                              <w:color w:val="000000"/>
                              <w:szCs w:val="22"/>
                            </w:rPr>
                            <w:t>UNCLASSIFIED</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w:pict>
            <v:shapetype w14:anchorId="321255C9" id="_x0000_t202" coordsize="21600,21600" o:spt="202" path="m,l,21600r21600,l21600,xe">
              <v:stroke joinstyle="miter"/>
              <v:path gradientshapeok="t" o:connecttype="rect"/>
            </v:shapetype>
            <v:shape id="Text Box 1" o:spid="_x0000_s1030" type="#_x0000_t202" alt="UNCLASSIFIED" style="position:absolute;margin-left:0;margin-top:0;width:34.95pt;height:34.95pt;z-index:251658240;visibility:visible;mso-wrap-style:none;mso-wrap-distance-left:0;mso-wrap-distance-top:0;mso-wrap-distance-right:0;mso-wrap-distance-bottom:0;mso-position-horizontal:center;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ImZAlCgIAABwEAAAOAAAAZHJzL2Uyb0RvYy54bWysU8Fu2zAMvQ/YPwi6L3a6tmiNOEXWIsOA&#10;oC2QDj0rshQbkEVBYmJnXz9Ktput22nYRaZI+pF8fFrc9a1hR+VDA7bk81nOmbISqsbuS/79Zf3p&#10;hrOAwlbCgFUlP6nA75YfPyw6V6gLqMFUyjMCsaHoXMlrRFdkWZC1akWYgVOWghp8K5Cufp9VXnSE&#10;3prsIs+vsw585TxIFQJ5H4YgXyZ8rZXEJ62DQmZKTr1hOn06d/HMlgtR7L1wdSPHNsQ/dNGKxlLR&#10;N6gHgYIdfPMHVNtIDwE0ziS0GWjdSJVmoGnm+btptrVwKs1C5AT3RlP4f7Dy8bh1z55h/wV6WmAk&#10;pHOhCOSM8/Tat/FLnTKKE4WnN9pUj0yS8/Ly8831FWeSQqNNKNn5Z+cDflXQsmiU3NNWElniuAk4&#10;pE4psZaFdWNM2oyxvzkIM3qyc4fRwn7Xs6ai4lP3O6hONJSHYd/ByXVDpTci4LPwtGCag0SLT3Ro&#10;A13JYbQ4q8H/+Js/5hPvFOWsI8GU3JKiOTPfLO0jaisZ89v8Kqebn9y7ybCH9h5IhnN6EU4mM+ah&#10;mUztoX0lOa9iIQoJK6lcyXEy73FQLj0HqVarlEQycgI3dutkhI50RS5f+lfh3Ug40qYeYVKTKN7x&#10;PuTGP4NbHZDYT0uJ1A5EjoyTBNNax+cSNf7rPWWdH/XyJwAAAP//AwBQSwMEFAAGAAgAAAAhANQe&#10;DUfYAAAAAwEAAA8AAABkcnMvZG93bnJldi54bWxMj81uwkAMhO9IvMPKlXqDTSqBSpoNQkgcuFH6&#10;czZZk4Rm7Si7QMrTd9se2otH1lgzn/Pl4Fp1od43wgbSaQKKuBTbcGXg9WUzeQTlA7LFVpgMfJKH&#10;ZTEe5ZhZufIzXfahUjGEfYYG6hC6TGtf1uTQT6Ujjt5Reochrn2lbY/XGO5a/ZAkc+2w4dhQY0fr&#10;msqP/dkZaGYrCSm9bTend5dKetttZ7edMfd3w+oJVKAh/B3DN35EhyIyHeTM1qvWQHwk/MzozRcL&#10;UIdf1UWu/7MXXwAAAP//AwBQSwECLQAUAAYACAAAACEAtoM4kv4AAADhAQAAEwAAAAAAAAAAAAAA&#10;AAAAAAAAW0NvbnRlbnRfVHlwZXNdLnhtbFBLAQItABQABgAIAAAAIQA4/SH/1gAAAJQBAAALAAAA&#10;AAAAAAAAAAAAAC8BAABfcmVscy8ucmVsc1BLAQItABQABgAIAAAAIQBImZAlCgIAABwEAAAOAAAA&#10;AAAAAAAAAAAAAC4CAABkcnMvZTJvRG9jLnhtbFBLAQItABQABgAIAAAAIQDUHg1H2AAAAAMBAAAP&#10;AAAAAAAAAAAAAAAAAGQEAABkcnMvZG93bnJldi54bWxQSwUGAAAAAAQABADzAAAAaQUAAAAA&#10;" filled="f" stroked="f">
              <v:textbox style="mso-fit-shape-to-text:t" inset="0,15pt,0,0">
                <w:txbxContent>
                  <w:p w14:paraId="0AC1F1A5" w14:textId="4D600D86" w:rsidR="003B1C05" w:rsidRPr="003B1C05" w:rsidRDefault="003B1C05" w:rsidP="003B1C05">
                    <w:pPr>
                      <w:rPr>
                        <w:rFonts w:ascii="Segoe UI Semibold" w:eastAsia="Segoe UI Semibold" w:hAnsi="Segoe UI Semibold" w:cs="Segoe UI Semibold"/>
                        <w:noProof/>
                        <w:color w:val="000000"/>
                        <w:szCs w:val="22"/>
                      </w:rPr>
                    </w:pPr>
                    <w:r w:rsidRPr="003B1C05">
                      <w:rPr>
                        <w:rFonts w:ascii="Segoe UI Semibold" w:eastAsia="Segoe UI Semibold" w:hAnsi="Segoe UI Semibold" w:cs="Segoe UI Semibold"/>
                        <w:noProof/>
                        <w:color w:val="000000"/>
                        <w:szCs w:val="22"/>
                      </w:rPr>
                      <w:t>UNCLASSIFIED</w:t>
                    </w:r>
                  </w:p>
                </w:txbxContent>
              </v:textbox>
              <w10:wrap anchorx="page" anchory="page"/>
            </v:shape>
          </w:pict>
        </mc:Fallback>
      </mc:AlternateConten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73497A16"/>
    <w:multiLevelType w:val="hybridMultilevel"/>
    <w:tmpl w:val="D6505F9E"/>
    <w:lvl w:ilvl="0" w:tplc="14090001">
      <w:start w:val="1"/>
      <w:numFmt w:val="bullet"/>
      <w:lvlText w:val=""/>
      <w:lvlJc w:val="left"/>
      <w:pPr>
        <w:ind w:left="720" w:hanging="360"/>
      </w:pPr>
      <w:rPr>
        <w:rFonts w:ascii="Symbol" w:hAnsi="Symbol" w:hint="default"/>
      </w:rPr>
    </w:lvl>
    <w:lvl w:ilvl="1" w:tplc="14090003" w:tentative="1">
      <w:start w:val="1"/>
      <w:numFmt w:val="bullet"/>
      <w:lvlText w:val="o"/>
      <w:lvlJc w:val="left"/>
      <w:pPr>
        <w:ind w:left="1440" w:hanging="360"/>
      </w:pPr>
      <w:rPr>
        <w:rFonts w:ascii="Courier New" w:hAnsi="Courier New" w:cs="Courier New" w:hint="default"/>
      </w:rPr>
    </w:lvl>
    <w:lvl w:ilvl="2" w:tplc="14090005" w:tentative="1">
      <w:start w:val="1"/>
      <w:numFmt w:val="bullet"/>
      <w:lvlText w:val=""/>
      <w:lvlJc w:val="left"/>
      <w:pPr>
        <w:ind w:left="2160" w:hanging="360"/>
      </w:pPr>
      <w:rPr>
        <w:rFonts w:ascii="Wingdings" w:hAnsi="Wingdings" w:hint="default"/>
      </w:rPr>
    </w:lvl>
    <w:lvl w:ilvl="3" w:tplc="14090001" w:tentative="1">
      <w:start w:val="1"/>
      <w:numFmt w:val="bullet"/>
      <w:lvlText w:val=""/>
      <w:lvlJc w:val="left"/>
      <w:pPr>
        <w:ind w:left="2880" w:hanging="360"/>
      </w:pPr>
      <w:rPr>
        <w:rFonts w:ascii="Symbol" w:hAnsi="Symbol" w:hint="default"/>
      </w:rPr>
    </w:lvl>
    <w:lvl w:ilvl="4" w:tplc="14090003" w:tentative="1">
      <w:start w:val="1"/>
      <w:numFmt w:val="bullet"/>
      <w:lvlText w:val="o"/>
      <w:lvlJc w:val="left"/>
      <w:pPr>
        <w:ind w:left="3600" w:hanging="360"/>
      </w:pPr>
      <w:rPr>
        <w:rFonts w:ascii="Courier New" w:hAnsi="Courier New" w:cs="Courier New" w:hint="default"/>
      </w:rPr>
    </w:lvl>
    <w:lvl w:ilvl="5" w:tplc="14090005" w:tentative="1">
      <w:start w:val="1"/>
      <w:numFmt w:val="bullet"/>
      <w:lvlText w:val=""/>
      <w:lvlJc w:val="left"/>
      <w:pPr>
        <w:ind w:left="4320" w:hanging="360"/>
      </w:pPr>
      <w:rPr>
        <w:rFonts w:ascii="Wingdings" w:hAnsi="Wingdings" w:hint="default"/>
      </w:rPr>
    </w:lvl>
    <w:lvl w:ilvl="6" w:tplc="14090001" w:tentative="1">
      <w:start w:val="1"/>
      <w:numFmt w:val="bullet"/>
      <w:lvlText w:val=""/>
      <w:lvlJc w:val="left"/>
      <w:pPr>
        <w:ind w:left="5040" w:hanging="360"/>
      </w:pPr>
      <w:rPr>
        <w:rFonts w:ascii="Symbol" w:hAnsi="Symbol" w:hint="default"/>
      </w:rPr>
    </w:lvl>
    <w:lvl w:ilvl="7" w:tplc="14090003" w:tentative="1">
      <w:start w:val="1"/>
      <w:numFmt w:val="bullet"/>
      <w:lvlText w:val="o"/>
      <w:lvlJc w:val="left"/>
      <w:pPr>
        <w:ind w:left="5760" w:hanging="360"/>
      </w:pPr>
      <w:rPr>
        <w:rFonts w:ascii="Courier New" w:hAnsi="Courier New" w:cs="Courier New" w:hint="default"/>
      </w:rPr>
    </w:lvl>
    <w:lvl w:ilvl="8" w:tplc="14090005" w:tentative="1">
      <w:start w:val="1"/>
      <w:numFmt w:val="bullet"/>
      <w:lvlText w:val=""/>
      <w:lvlJc w:val="left"/>
      <w:pPr>
        <w:ind w:left="6480" w:hanging="360"/>
      </w:pPr>
      <w:rPr>
        <w:rFonts w:ascii="Wingdings" w:hAnsi="Wingdings" w:hint="default"/>
      </w:rPr>
    </w:lvl>
  </w:abstractNum>
  <w:num w:numId="1" w16cid:durableId="1804930471">
    <w:abstractNumId w:val="0"/>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60"/>
  <w:proofState w:spelling="clean" w:grammar="clean"/>
  <w:stylePaneFormatFilter w:val="3F01" w:allStyles="1" w:customStyles="0" w:latentStyles="0" w:stylesInUse="0" w:headingStyles="0" w:numberingStyles="0" w:tableStyles="0" w:directFormattingOnRuns="1" w:directFormattingOnParagraphs="1" w:directFormattingOnNumbering="1" w:directFormattingOnTables="1" w:clearFormatting="1" w:top3HeadingStyles="1" w:visibleStyles="0" w:alternateStyleNames="0"/>
  <w:defaultTabStop w:val="720"/>
  <w:characterSpacingControl w:val="doNotCompres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926570"/>
    <w:rsid w:val="00016108"/>
    <w:rsid w:val="00026741"/>
    <w:rsid w:val="00077D59"/>
    <w:rsid w:val="000B22D3"/>
    <w:rsid w:val="000D4E61"/>
    <w:rsid w:val="000E5B39"/>
    <w:rsid w:val="000E5BE5"/>
    <w:rsid w:val="00113B68"/>
    <w:rsid w:val="00122A27"/>
    <w:rsid w:val="00140EE3"/>
    <w:rsid w:val="0016256A"/>
    <w:rsid w:val="001753A5"/>
    <w:rsid w:val="001757BF"/>
    <w:rsid w:val="001867B4"/>
    <w:rsid w:val="00193D62"/>
    <w:rsid w:val="001B64BD"/>
    <w:rsid w:val="001E0649"/>
    <w:rsid w:val="001F3E34"/>
    <w:rsid w:val="00223459"/>
    <w:rsid w:val="00271CD2"/>
    <w:rsid w:val="00275ABD"/>
    <w:rsid w:val="00275BFD"/>
    <w:rsid w:val="0029231B"/>
    <w:rsid w:val="00295284"/>
    <w:rsid w:val="002B0E40"/>
    <w:rsid w:val="002B4218"/>
    <w:rsid w:val="002C565D"/>
    <w:rsid w:val="002D3547"/>
    <w:rsid w:val="003449DD"/>
    <w:rsid w:val="003B1C05"/>
    <w:rsid w:val="003C73E7"/>
    <w:rsid w:val="003E3674"/>
    <w:rsid w:val="003E70A5"/>
    <w:rsid w:val="003F39AD"/>
    <w:rsid w:val="00443135"/>
    <w:rsid w:val="00451B08"/>
    <w:rsid w:val="00452090"/>
    <w:rsid w:val="00472742"/>
    <w:rsid w:val="0049058B"/>
    <w:rsid w:val="004C6AA3"/>
    <w:rsid w:val="004D21F8"/>
    <w:rsid w:val="004F3F71"/>
    <w:rsid w:val="00505EAB"/>
    <w:rsid w:val="00561135"/>
    <w:rsid w:val="00581074"/>
    <w:rsid w:val="005B57BC"/>
    <w:rsid w:val="005B6019"/>
    <w:rsid w:val="005C2735"/>
    <w:rsid w:val="005C5848"/>
    <w:rsid w:val="005E7B7C"/>
    <w:rsid w:val="005F2628"/>
    <w:rsid w:val="005F2E20"/>
    <w:rsid w:val="005F53CD"/>
    <w:rsid w:val="005F5A29"/>
    <w:rsid w:val="00616355"/>
    <w:rsid w:val="0062770B"/>
    <w:rsid w:val="00644431"/>
    <w:rsid w:val="0064778B"/>
    <w:rsid w:val="00653BD2"/>
    <w:rsid w:val="00654E6A"/>
    <w:rsid w:val="006A09A7"/>
    <w:rsid w:val="006A172F"/>
    <w:rsid w:val="006E3ADF"/>
    <w:rsid w:val="006E666F"/>
    <w:rsid w:val="00706703"/>
    <w:rsid w:val="00711E5C"/>
    <w:rsid w:val="00713D48"/>
    <w:rsid w:val="0072299E"/>
    <w:rsid w:val="007307D0"/>
    <w:rsid w:val="00754A95"/>
    <w:rsid w:val="007A5EA4"/>
    <w:rsid w:val="007C2D67"/>
    <w:rsid w:val="007D567C"/>
    <w:rsid w:val="00802D27"/>
    <w:rsid w:val="0080552B"/>
    <w:rsid w:val="0081343C"/>
    <w:rsid w:val="00820783"/>
    <w:rsid w:val="008358D1"/>
    <w:rsid w:val="00862159"/>
    <w:rsid w:val="0086598F"/>
    <w:rsid w:val="008B489C"/>
    <w:rsid w:val="008E50DB"/>
    <w:rsid w:val="008F43E4"/>
    <w:rsid w:val="00916B72"/>
    <w:rsid w:val="009235AC"/>
    <w:rsid w:val="00926570"/>
    <w:rsid w:val="009302B2"/>
    <w:rsid w:val="00946751"/>
    <w:rsid w:val="009D7640"/>
    <w:rsid w:val="00A01295"/>
    <w:rsid w:val="00A16691"/>
    <w:rsid w:val="00A21792"/>
    <w:rsid w:val="00A547BF"/>
    <w:rsid w:val="00A56569"/>
    <w:rsid w:val="00A71ECA"/>
    <w:rsid w:val="00A71F2D"/>
    <w:rsid w:val="00AB11CA"/>
    <w:rsid w:val="00AC65C0"/>
    <w:rsid w:val="00AD5EDB"/>
    <w:rsid w:val="00AD72E6"/>
    <w:rsid w:val="00AE77A7"/>
    <w:rsid w:val="00B11056"/>
    <w:rsid w:val="00B40C83"/>
    <w:rsid w:val="00B808FC"/>
    <w:rsid w:val="00B97ACF"/>
    <w:rsid w:val="00BD21F9"/>
    <w:rsid w:val="00C17C0D"/>
    <w:rsid w:val="00C25841"/>
    <w:rsid w:val="00C65766"/>
    <w:rsid w:val="00CD1434"/>
    <w:rsid w:val="00CE70D2"/>
    <w:rsid w:val="00CF0ACB"/>
    <w:rsid w:val="00CF5BAA"/>
    <w:rsid w:val="00D176EA"/>
    <w:rsid w:val="00D33F96"/>
    <w:rsid w:val="00D62C77"/>
    <w:rsid w:val="00D86AF2"/>
    <w:rsid w:val="00DB7CDD"/>
    <w:rsid w:val="00E23C30"/>
    <w:rsid w:val="00E30A67"/>
    <w:rsid w:val="00EA3BDB"/>
    <w:rsid w:val="00EB0A62"/>
    <w:rsid w:val="00EC5C8C"/>
    <w:rsid w:val="00ED0EB9"/>
    <w:rsid w:val="00ED335B"/>
    <w:rsid w:val="00EE4B77"/>
    <w:rsid w:val="00EF0D7F"/>
    <w:rsid w:val="00F71F48"/>
    <w:rsid w:val="00F74B92"/>
    <w:rsid w:val="00FC5FB8"/>
    <w:rsid w:val="00FD6A23"/>
  </w:rsids>
  <m:mathPr>
    <m:mathFont m:val="Cambria Math"/>
    <m:brkBin m:val="before"/>
    <m:brkBinSub m:val="--"/>
    <m:smallFrac m:val="0"/>
    <m:dispDef/>
    <m:lMargin m:val="0"/>
    <m:rMargin m:val="0"/>
    <m:defJc m:val="centerGroup"/>
    <m:wrapIndent m:val="1440"/>
    <m:intLim m:val="subSup"/>
    <m:naryLim m:val="undOvr"/>
  </m:mathPr>
  <w:themeFontLang w:val="en-NZ"/>
  <w:clrSchemeMapping w:bg1="light1" w:t1="dark1" w:bg2="light2" w:t2="dark2" w:accent1="accent1" w:accent2="accent2" w:accent3="accent3" w:accent4="accent4" w:accent5="accent5" w:accent6="accent6" w:hyperlink="hyperlink" w:followedHyperlink="followedHyperlink"/>
  <w:doNotIncludeSubdocsInStats/>
  <w:smartTagType w:namespaceuri="urn:schemas-microsoft-com:office:smarttags" w:name="place"/>
  <w:smartTagType w:namespaceuri="urn:schemas-microsoft-com:office:smarttags" w:name="City"/>
  <w:shapeDefaults>
    <o:shapedefaults v:ext="edit" spidmax="1026"/>
    <o:shapelayout v:ext="edit">
      <o:idmap v:ext="edit" data="1"/>
    </o:shapelayout>
  </w:shapeDefaults>
  <w:decimalSymbol w:val="."/>
  <w:listSeparator w:val=","/>
  <w14:docId w14:val="1A86D2FE"/>
  <w15:chartTrackingRefBased/>
  <w15:docId w15:val="{0D177B59-6461-439B-B56D-0C9F9DFA6A47}"/>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Times New Roman" w:hAnsi="Times New Roman" w:cs="Times New Roman"/>
        <w:lang w:val="en-NZ" w:eastAsia="en-NZ" w:bidi="ar-SA"/>
      </w:rPr>
    </w:rPrDefault>
    <w:pPrDefault/>
  </w:docDefaults>
  <w:latentStyles w:defLockedState="0" w:defUIPriority="0" w:defSemiHidden="0" w:defUnhideWhenUsed="0" w:defQFormat="0" w:count="376">
    <w:lsdException w:name="Normal" w:qFormat="1"/>
    <w:lsdException w:name="heading 1" w:qFormat="1"/>
    <w:lsdException w:name="heading 2" w:semiHidden="1" w:unhideWhenUsed="1" w:qFormat="1"/>
    <w:lsdException w:name="heading 3" w:qFormat="1"/>
    <w:lsdException w:name="heading 4" w:qFormat="1"/>
    <w:lsdException w:name="heading 5" w:qFormat="1"/>
    <w:lsdException w:name="heading 6" w:semiHidden="1" w:unhideWhenUsed="1" w:qFormat="1"/>
    <w:lsdException w:name="heading 7" w:semiHidden="1" w:unhideWhenUsed="1" w:qFormat="1"/>
    <w:lsdException w:name="heading 8" w:semiHidden="1" w:unhideWhenUsed="1" w:qFormat="1"/>
    <w:lsdException w:name="heading 9" w:semiHidden="1" w:unhideWhenUsed="1" w:qFormat="1"/>
    <w:lsdException w:name="footer" w:uiPriority="99"/>
    <w:lsdException w:name="caption" w:semiHidden="1" w:unhideWhenUsed="1" w:qFormat="1"/>
    <w:lsdException w:name="Title" w:qFormat="1"/>
    <w:lsdException w:name="Subtitle" w:qFormat="1"/>
    <w:lsdException w:name="Strong" w:qFormat="1"/>
    <w:lsdException w:name="Emphasis" w:qFormat="1"/>
    <w:lsdException w:name="Normal Table"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Table Theme" w:semiHidden="1" w:unhideWhenUsed="1"/>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A21792"/>
    <w:rPr>
      <w:rFonts w:ascii="Tahoma" w:hAnsi="Tahoma"/>
      <w:sz w:val="22"/>
      <w:lang w:eastAsia="en-US"/>
    </w:rPr>
  </w:style>
  <w:style w:type="paragraph" w:styleId="Heading3">
    <w:name w:val="heading 3"/>
    <w:aliases w:val="Section"/>
    <w:basedOn w:val="Normal"/>
    <w:next w:val="Heading4"/>
    <w:qFormat/>
    <w:rsid w:val="00926570"/>
    <w:pPr>
      <w:spacing w:after="240"/>
      <w:jc w:val="center"/>
      <w:outlineLvl w:val="2"/>
    </w:pPr>
    <w:rPr>
      <w:rFonts w:ascii="Arial" w:hAnsi="Arial"/>
      <w:b/>
      <w:color w:val="006600"/>
      <w:sz w:val="32"/>
    </w:rPr>
  </w:style>
  <w:style w:type="paragraph" w:styleId="Heading4">
    <w:name w:val="heading 4"/>
    <w:aliases w:val="Map Title"/>
    <w:basedOn w:val="Normal"/>
    <w:next w:val="Normal"/>
    <w:qFormat/>
    <w:rsid w:val="00926570"/>
    <w:pPr>
      <w:spacing w:after="240"/>
      <w:outlineLvl w:val="3"/>
    </w:pPr>
    <w:rPr>
      <w:rFonts w:ascii="Arial" w:hAnsi="Arial"/>
      <w:b/>
      <w:color w:val="006600"/>
      <w:sz w:val="32"/>
    </w:rPr>
  </w:style>
  <w:style w:type="paragraph" w:styleId="Heading5">
    <w:name w:val="heading 5"/>
    <w:aliases w:val="Block Label"/>
    <w:basedOn w:val="Normal"/>
    <w:next w:val="Normal"/>
    <w:qFormat/>
    <w:rsid w:val="00926570"/>
    <w:pPr>
      <w:outlineLvl w:val="4"/>
    </w:pPr>
    <w:rPr>
      <w:rFonts w:ascii="Arial" w:hAnsi="Arial"/>
      <w:b/>
      <w:color w:val="000080"/>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customStyle="1" w:styleId="BlockLine">
    <w:name w:val="Block Line"/>
    <w:basedOn w:val="Normal"/>
    <w:next w:val="Normal"/>
    <w:rsid w:val="00926570"/>
    <w:pPr>
      <w:pBdr>
        <w:top w:val="single" w:sz="6" w:space="1" w:color="008080"/>
        <w:between w:val="single" w:sz="6" w:space="1" w:color="auto"/>
      </w:pBdr>
      <w:spacing w:before="240"/>
      <w:ind w:left="1700"/>
    </w:pPr>
  </w:style>
  <w:style w:type="paragraph" w:styleId="BlockText">
    <w:name w:val="Block Text"/>
    <w:aliases w:val="Block Text Char Char Char Char,Block Text Char Char Char Char Char Char Char Char Char Char Char Char Char Char Char Char Char Char Char Char Char,Block Text Char Char Char Char Char"/>
    <w:basedOn w:val="Normal"/>
    <w:rsid w:val="00926570"/>
  </w:style>
  <w:style w:type="paragraph" w:customStyle="1" w:styleId="ContinuedOnNextPa">
    <w:name w:val="Continued On Next Pa"/>
    <w:basedOn w:val="Normal"/>
    <w:next w:val="Normal"/>
    <w:rsid w:val="00926570"/>
    <w:pPr>
      <w:pBdr>
        <w:top w:val="single" w:sz="6" w:space="1" w:color="008080"/>
        <w:between w:val="single" w:sz="6" w:space="1" w:color="auto"/>
      </w:pBdr>
      <w:ind w:left="1700"/>
      <w:jc w:val="right"/>
    </w:pPr>
    <w:rPr>
      <w:rFonts w:ascii="Times New Roman" w:hAnsi="Times New Roman"/>
      <w:i/>
      <w:sz w:val="20"/>
    </w:rPr>
  </w:style>
  <w:style w:type="paragraph" w:customStyle="1" w:styleId="MapTitleContinued">
    <w:name w:val="Map Title. Continued"/>
    <w:basedOn w:val="Normal"/>
    <w:rsid w:val="00926570"/>
    <w:pPr>
      <w:spacing w:after="240"/>
    </w:pPr>
    <w:rPr>
      <w:rFonts w:ascii="Arial" w:hAnsi="Arial"/>
      <w:b/>
      <w:color w:val="006600"/>
      <w:sz w:val="32"/>
    </w:rPr>
  </w:style>
  <w:style w:type="paragraph" w:customStyle="1" w:styleId="TableHeaderText">
    <w:name w:val="Table Header Text"/>
    <w:basedOn w:val="Normal"/>
    <w:rsid w:val="00926570"/>
    <w:pPr>
      <w:spacing w:before="60" w:after="60"/>
      <w:jc w:val="center"/>
    </w:pPr>
    <w:rPr>
      <w:b/>
      <w:color w:val="006666"/>
    </w:rPr>
  </w:style>
  <w:style w:type="paragraph" w:styleId="Header">
    <w:name w:val="header"/>
    <w:basedOn w:val="Normal"/>
    <w:rsid w:val="002D3547"/>
    <w:pPr>
      <w:tabs>
        <w:tab w:val="center" w:pos="4153"/>
        <w:tab w:val="right" w:pos="8306"/>
      </w:tabs>
    </w:pPr>
  </w:style>
  <w:style w:type="paragraph" w:styleId="Footer">
    <w:name w:val="footer"/>
    <w:basedOn w:val="Normal"/>
    <w:link w:val="FooterChar"/>
    <w:uiPriority w:val="99"/>
    <w:rsid w:val="002D3547"/>
    <w:pPr>
      <w:tabs>
        <w:tab w:val="center" w:pos="4153"/>
        <w:tab w:val="right" w:pos="8306"/>
      </w:tabs>
    </w:pPr>
  </w:style>
  <w:style w:type="character" w:styleId="PageNumber">
    <w:name w:val="page number"/>
    <w:basedOn w:val="DefaultParagraphFont"/>
    <w:rsid w:val="002D3547"/>
  </w:style>
  <w:style w:type="character" w:customStyle="1" w:styleId="FooterChar">
    <w:name w:val="Footer Char"/>
    <w:link w:val="Footer"/>
    <w:uiPriority w:val="99"/>
    <w:rsid w:val="00AC65C0"/>
    <w:rPr>
      <w:rFonts w:ascii="Tahoma" w:hAnsi="Tahoma"/>
      <w:sz w:val="22"/>
      <w:lang w:eastAsia="en-US"/>
    </w:rPr>
  </w:style>
  <w:style w:type="paragraph" w:styleId="BalloonText">
    <w:name w:val="Balloon Text"/>
    <w:basedOn w:val="Normal"/>
    <w:link w:val="BalloonTextChar"/>
    <w:rsid w:val="00AC65C0"/>
    <w:rPr>
      <w:rFonts w:cs="Tahoma"/>
      <w:sz w:val="16"/>
      <w:szCs w:val="16"/>
    </w:rPr>
  </w:style>
  <w:style w:type="character" w:customStyle="1" w:styleId="BalloonTextChar">
    <w:name w:val="Balloon Text Char"/>
    <w:link w:val="BalloonText"/>
    <w:rsid w:val="00AC65C0"/>
    <w:rPr>
      <w:rFonts w:ascii="Tahoma" w:hAnsi="Tahoma" w:cs="Tahoma"/>
      <w:sz w:val="16"/>
      <w:szCs w:val="16"/>
      <w:lang w:eastAsia="en-US"/>
    </w:rPr>
  </w:style>
  <w:style w:type="table" w:styleId="TableClassic4">
    <w:name w:val="Table Classic 4"/>
    <w:basedOn w:val="TableNormal"/>
    <w:rsid w:val="00EB0A62"/>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lassic1">
    <w:name w:val="Table Classic 1"/>
    <w:basedOn w:val="TableNormal"/>
    <w:rsid w:val="00EB0A62"/>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paragraph" w:styleId="Revision">
    <w:name w:val="Revision"/>
    <w:hidden/>
    <w:uiPriority w:val="99"/>
    <w:semiHidden/>
    <w:rsid w:val="00AE77A7"/>
    <w:rPr>
      <w:rFonts w:ascii="Tahoma" w:hAnsi="Tahoma"/>
      <w:sz w:val="22"/>
      <w:lang w:eastAsia="en-US"/>
    </w:rPr>
  </w:style>
  <w:style w:type="character" w:styleId="Hyperlink">
    <w:name w:val="Hyperlink"/>
    <w:basedOn w:val="DefaultParagraphFont"/>
    <w:rsid w:val="0029231B"/>
    <w:rPr>
      <w:color w:val="0563C1" w:themeColor="hyperlink"/>
      <w:u w:val="single"/>
    </w:rPr>
  </w:style>
  <w:style w:type="character" w:styleId="UnresolvedMention">
    <w:name w:val="Unresolved Mention"/>
    <w:basedOn w:val="DefaultParagraphFont"/>
    <w:uiPriority w:val="99"/>
    <w:semiHidden/>
    <w:unhideWhenUsed/>
    <w:rsid w:val="0029231B"/>
    <w:rPr>
      <w:color w:val="605E5C"/>
      <w:shd w:val="clear" w:color="auto" w:fill="E1DFDD"/>
    </w:rPr>
  </w:style>
  <w:style w:type="character" w:styleId="FollowedHyperlink">
    <w:name w:val="FollowedHyperlink"/>
    <w:basedOn w:val="DefaultParagraphFont"/>
    <w:rsid w:val="0029231B"/>
    <w:rPr>
      <w:color w:val="954F72" w:themeColor="followedHyperlink"/>
      <w:u w:val="single"/>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webSettings>
</file>

<file path=word/_rels/document.xml.rels><?xml version="1.0" encoding="UTF-8" standalone="yes"?>
<Relationships xmlns="http://schemas.openxmlformats.org/package/2006/relationships"><Relationship Id="rId8" Type="http://schemas.openxmlformats.org/officeDocument/2006/relationships/numbering" Target="numbering.xml"/><Relationship Id="rId13" Type="http://schemas.openxmlformats.org/officeDocument/2006/relationships/endnotes" Target="endnotes.xml"/><Relationship Id="rId18" Type="http://schemas.openxmlformats.org/officeDocument/2006/relationships/footer" Target="footer2.xml"/><Relationship Id="rId3" Type="http://schemas.openxmlformats.org/officeDocument/2006/relationships/customXml" Target="../customXml/item3.xml"/><Relationship Id="rId21" Type="http://schemas.openxmlformats.org/officeDocument/2006/relationships/fontTable" Target="fontTable.xml"/><Relationship Id="rId7" Type="http://schemas.openxmlformats.org/officeDocument/2006/relationships/customXml" Target="../customXml/item7.xml"/><Relationship Id="rId12" Type="http://schemas.openxmlformats.org/officeDocument/2006/relationships/footnotes" Target="footnotes.xml"/><Relationship Id="rId17" Type="http://schemas.openxmlformats.org/officeDocument/2006/relationships/footer" Target="footer1.xml"/><Relationship Id="rId2" Type="http://schemas.openxmlformats.org/officeDocument/2006/relationships/customXml" Target="../customXml/item2.xml"/><Relationship Id="rId16" Type="http://schemas.openxmlformats.org/officeDocument/2006/relationships/header" Target="header2.xml"/><Relationship Id="rId20" Type="http://schemas.openxmlformats.org/officeDocument/2006/relationships/footer" Target="footer3.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webSettings" Target="webSettings.xml"/><Relationship Id="rId5" Type="http://schemas.openxmlformats.org/officeDocument/2006/relationships/customXml" Target="../customXml/item5.xml"/><Relationship Id="rId15" Type="http://schemas.openxmlformats.org/officeDocument/2006/relationships/header" Target="header1.xml"/><Relationship Id="rId10" Type="http://schemas.openxmlformats.org/officeDocument/2006/relationships/settings" Target="settings.xml"/><Relationship Id="rId19" Type="http://schemas.openxmlformats.org/officeDocument/2006/relationships/header" Target="header3.xml"/><Relationship Id="rId4" Type="http://schemas.openxmlformats.org/officeDocument/2006/relationships/customXml" Target="../customXml/item4.xml"/><Relationship Id="rId9" Type="http://schemas.openxmlformats.org/officeDocument/2006/relationships/styles" Target="styles.xml"/><Relationship Id="rId14" Type="http://schemas.openxmlformats.org/officeDocument/2006/relationships/hyperlink" Target="mailto:NZEMManila@mfat.govt.nz" TargetMode="External"/><Relationship Id="rId22" Type="http://schemas.openxmlformats.org/officeDocument/2006/relationships/theme" Target="theme/theme1.xm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LongProperties xmlns="http://schemas.microsoft.com/office/2006/metadata/longProperties"/>
</file>

<file path=customXml/item2.xml><?xml version="1.0" encoding="utf-8"?>
<b:Sources xmlns:b="http://schemas.openxmlformats.org/officeDocument/2006/bibliography" xmlns="http://schemas.openxmlformats.org/officeDocument/2006/bibliography" SelectedStyle="\APA.XSL" StyleName="APA"/>
</file>

<file path=customXml/item3.xml><?xml version="1.0" encoding="utf-8"?>
<p:properties xmlns:p="http://schemas.microsoft.com/office/2006/metadata/properties" xmlns:xsi="http://www.w3.org/2001/XMLSchema-instance" xmlns:pc="http://schemas.microsoft.com/office/infopath/2007/PartnerControls">
  <documentManagement>
    <IconOverlay xmlns="http://schemas.microsoft.com/sharepoint/v4" xsi:nil="true"/>
    <m7d8bdf464cb42f0a3c3d39d31c82072 xmlns="c148874f-423f-4dc8-b7a0-2e2ea73302d0">
      <Terms xmlns="http://schemas.microsoft.com/office/infopath/2007/PartnerControls"/>
    </m7d8bdf464cb42f0a3c3d39d31c82072>
    <TaxCatchAll xmlns="c148874f-423f-4dc8-b7a0-2e2ea73302d0">
      <Value>100</Value>
      <Value>1</Value>
      <Value>420</Value>
    </TaxCatchAll>
    <AuthorDivisionPost xmlns="c148874f-423f-4dc8-b7a0-2e2ea73302d0">London</AuthorDivisionPost>
    <l5baa22ceebd46ea8e3732e81be971e4 xmlns="c148874f-423f-4dc8-b7a0-2e2ea73302d0">
      <Terms xmlns="http://schemas.microsoft.com/office/infopath/2007/PartnerControls">
        <TermInfo xmlns="http://schemas.microsoft.com/office/infopath/2007/PartnerControls">
          <TermName xmlns="http://schemas.microsoft.com/office/infopath/2007/PartnerControls">Recruitment</TermName>
          <TermId xmlns="http://schemas.microsoft.com/office/infopath/2007/PartnerControls">33c3a0a7-8bf1-4f04-8168-f18adfc3cc98</TermId>
        </TermInfo>
      </Terms>
    </l5baa22ceebd46ea8e3732e81be971e4>
    <IsCoveringDocument xmlns="c148874f-423f-4dc8-b7a0-2e2ea73302d0">false</IsCoveringDocument>
    <a2ecf41d8355489e904c4f363828f1b7 xmlns="c148874f-423f-4dc8-b7a0-2e2ea73302d0">
      <Terms xmlns="http://schemas.microsoft.com/office/infopath/2007/PartnerControls"/>
    </a2ecf41d8355489e904c4f363828f1b7>
    <RelatedDocuments xmlns="c148874f-423f-4dc8-b7a0-2e2ea73302d0" xsi:nil="true"/>
    <o3a06977fe844c3db2132313dc460602 xmlns="c148874f-423f-4dc8-b7a0-2e2ea73302d0">
      <Terms xmlns="http://schemas.microsoft.com/office/infopath/2007/PartnerControls">
        <TermInfo xmlns="http://schemas.microsoft.com/office/infopath/2007/PartnerControls">
          <TermName xmlns="http://schemas.microsoft.com/office/infopath/2007/PartnerControls">UNCLASSIFIED</TermName>
          <TermId xmlns="http://schemas.microsoft.com/office/infopath/2007/PartnerControls">738a72fd-0042-476f-991b-551c05ade48c</TermId>
        </TermInfo>
      </Terms>
    </o3a06977fe844c3db2132313dc460602>
    <ParentListItemID xmlns="b1814c1f-1b56-49e7-8d93-140865211853" xsi:nil="true"/>
    <mab3bc3a51474b75a2e66d1b853c52b5 xmlns="c148874f-423f-4dc8-b7a0-2e2ea73302d0">
      <Terms xmlns="http://schemas.microsoft.com/office/infopath/2007/PartnerControls">
        <TermInfo xmlns="http://schemas.microsoft.com/office/infopath/2007/PartnerControls">
          <TermName xmlns="http://schemas.microsoft.com/office/infopath/2007/PartnerControls">Los Angeles</TermName>
          <TermId xmlns="http://schemas.microsoft.com/office/infopath/2007/PartnerControls">9e45a82c-c972-4c62-8206-cdc520afddce</TermId>
        </TermInfo>
      </Terms>
    </mab3bc3a51474b75a2e66d1b853c52b5>
    <_dlc_DocId xmlns="c148874f-423f-4dc8-b7a0-2e2ea73302d0">PEOP-352-405</_dlc_DocId>
    <_dlc_DocIdUrl xmlns="c148874f-423f-4dc8-b7a0-2e2ea73302d0">
      <Url>http://o-wln-gdm/Functions/PeopleManagement/PersonnelManagement/LocallyEngagedStaff/LosAngeles/_layouts/15/DocIdRedir.aspx?ID=PEOP-352-405</Url>
      <Description>PEOP-352-405</Description>
    </_dlc_DocIdUrl>
    <_dlc_ExpireDateSaved xmlns="http://schemas.microsoft.com/sharepoint/v3" xsi:nil="true"/>
    <_dlc_ExpireDate xmlns="http://schemas.microsoft.com/sharepoint/v3">2043-07-12T00:47:26+00:00</_dlc_ExpireDate>
  </documentManagement>
</p:properties>
</file>

<file path=customXml/item4.xml><?xml version="1.0" encoding="utf-8"?>
<?mso-contentType ?>
<p:Policy xmlns:p="office.server.policy" id="" local="true">
  <p:Name>MFAT GDM Base Document</p:Name>
  <p:Description/>
  <p:Statement/>
  <p:PolicyItems>
    <p:PolicyItem featureId="Microsoft.Office.RecordsManagement.PolicyFeatures.Expiration" staticId="0x01010077AA9D1CFFA240DC80DAD99CA5F5CD00|1432499087" UniqueId="6dea0dbd-36ef-469a-b99d-989cc7bff83d">
      <p:Name>Retention</p:Name>
      <p:Description>Automatic scheduling of content for processing, and performing a retention action on content that has reached its due date.</p:Description>
      <p:CustomData>
        <Schedules nextStageId="2">
          <Schedule type="Default">
            <stages>
              <data stageId="1">
                <formula id="Microsoft.Office.RecordsManagement.PolicyFeatures.Expiration.Formula.BuiltIn">
                  <number>18</number>
                  <property>Modified</property>
                  <propertyId>28cf69c5-fa48-462a-b5cd-27b6f9d2bd5f</propertyId>
                  <period>years</period>
                </formula>
                <action type="workflow" id="116a72e9-1aa6-4929-9366-90d8f4d4d320"/>
              </data>
            </stages>
          </Schedule>
        </Schedules>
      </p:CustomData>
    </p:PolicyItem>
  </p:PolicyItems>
</p:Policy>
</file>

<file path=customXml/item5.xml><?xml version="1.0" encoding="utf-8"?>
<ct:contentTypeSchema xmlns:ct="http://schemas.microsoft.com/office/2006/metadata/contentType" xmlns:ma="http://schemas.microsoft.com/office/2006/metadata/properties/metaAttributes" ct:_="" ma:_="" ma:contentTypeName="Blank Document" ma:contentTypeID="0x01010077AA9D1CFFA240DC80DAD99CA5F5CD00002DAE8431F8B6400CAA222602BDDA92B80083418A85465225478546F8E261A24E18" ma:contentTypeVersion="17" ma:contentTypeDescription="Blank Document" ma:contentTypeScope="" ma:versionID="9a37bccd7603d9d168626fc049d30ee5">
  <xsd:schema xmlns:xsd="http://www.w3.org/2001/XMLSchema" xmlns:xs="http://www.w3.org/2001/XMLSchema" xmlns:p="http://schemas.microsoft.com/office/2006/metadata/properties" xmlns:ns1="http://schemas.microsoft.com/sharepoint/v3" xmlns:ns2="c148874f-423f-4dc8-b7a0-2e2ea73302d0" xmlns:ns4="http://schemas.microsoft.com/sharepoint/v4" xmlns:ns5="b1814c1f-1b56-49e7-8d93-140865211853" targetNamespace="http://schemas.microsoft.com/office/2006/metadata/properties" ma:root="true" ma:fieldsID="26ffce50812d6d16ba122fcee5bb8796" ns1:_="" ns2:_="" ns4:_="" ns5:_="">
    <xsd:import namespace="http://schemas.microsoft.com/sharepoint/v3"/>
    <xsd:import namespace="c148874f-423f-4dc8-b7a0-2e2ea73302d0"/>
    <xsd:import namespace="http://schemas.microsoft.com/sharepoint/v4"/>
    <xsd:import namespace="b1814c1f-1b56-49e7-8d93-140865211853"/>
    <xsd:element name="properties">
      <xsd:complexType>
        <xsd:sequence>
          <xsd:element name="documentManagement">
            <xsd:complexType>
              <xsd:all>
                <xsd:element ref="ns2:o3a06977fe844c3db2132313dc460602" minOccurs="0"/>
                <xsd:element ref="ns2:TaxCatchAll" minOccurs="0"/>
                <xsd:element ref="ns2:TaxCatchAllLabel" minOccurs="0"/>
                <xsd:element ref="ns2:a2ecf41d8355489e904c4f363828f1b7" minOccurs="0"/>
                <xsd:element ref="ns2:IsCoveringDocument" minOccurs="0"/>
                <xsd:element ref="ns2:m7d8bdf464cb42f0a3c3d39d31c82072" minOccurs="0"/>
                <xsd:element ref="ns2:AuthorDivisionPost" minOccurs="0"/>
                <xsd:element ref="ns2:l5baa22ceebd46ea8e3732e81be971e4" minOccurs="0"/>
                <xsd:element ref="ns2:RelatedDocuments" minOccurs="0"/>
                <xsd:element ref="ns2:_dlc_DocId" minOccurs="0"/>
                <xsd:element ref="ns2:_dlc_DocIdUrl" minOccurs="0"/>
                <xsd:element ref="ns2:_dlc_DocIdPersistId" minOccurs="0"/>
                <xsd:element ref="ns1:_dlc_Exempt" minOccurs="0"/>
                <xsd:element ref="ns1:_dlc_ExpireDateSaved" minOccurs="0"/>
                <xsd:element ref="ns1:_dlc_ExpireDate" minOccurs="0"/>
                <xsd:element ref="ns2:mab3bc3a51474b75a2e66d1b853c52b5" minOccurs="0"/>
                <xsd:element ref="ns4:IconOverlay" minOccurs="0"/>
                <xsd:element ref="ns5:ParentListItemID" minOccurs="0"/>
                <xsd:element ref="ns2:SharedWithUser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dlc_Exempt" ma:index="25" nillable="true" ma:displayName="Exempt from Policy" ma:hidden="true" ma:internalName="_dlc_Exempt" ma:readOnly="true">
      <xsd:simpleType>
        <xsd:restriction base="dms:Unknown"/>
      </xsd:simpleType>
    </xsd:element>
    <xsd:element name="_dlc_ExpireDateSaved" ma:index="26" nillable="true" ma:displayName="Original Expiration Date" ma:hidden="true" ma:internalName="_dlc_ExpireDateSaved" ma:readOnly="true">
      <xsd:simpleType>
        <xsd:restriction base="dms:DateTime"/>
      </xsd:simpleType>
    </xsd:element>
    <xsd:element name="_dlc_ExpireDate" ma:index="27" nillable="true" ma:displayName="Expiration Date" ma:description="" ma:hidden="true" ma:indexed="true" ma:internalName="_dlc_ExpireDate" ma:readOnly="true">
      <xsd:simpleType>
        <xsd:restriction base="dms:DateTime"/>
      </xsd:simpleType>
    </xsd:element>
  </xsd:schema>
  <xsd:schema xmlns:xsd="http://www.w3.org/2001/XMLSchema" xmlns:xs="http://www.w3.org/2001/XMLSchema" xmlns:dms="http://schemas.microsoft.com/office/2006/documentManagement/types" xmlns:pc="http://schemas.microsoft.com/office/infopath/2007/PartnerControls" targetNamespace="c148874f-423f-4dc8-b7a0-2e2ea73302d0" elementFormDefault="qualified">
    <xsd:import namespace="http://schemas.microsoft.com/office/2006/documentManagement/types"/>
    <xsd:import namespace="http://schemas.microsoft.com/office/infopath/2007/PartnerControls"/>
    <xsd:element name="o3a06977fe844c3db2132313dc460602" ma:index="8" ma:taxonomy="true" ma:internalName="o3a06977fe844c3db2132313dc460602" ma:taxonomyFieldName="SecurityClassification" ma:displayName="Security Classification" ma:readOnly="false" ma:fieldId="{83a06977-fe84-4c3d-b213-2313dc460602}" ma:sspId="d40f951a-0e91-4979-b35b-8d7b343b6be0" ma:termSetId="3d3594da-daa1-466a-80e6-3315e73f532c" ma:anchorId="00000000-0000-0000-0000-000000000000" ma:open="false" ma:isKeyword="false">
      <xsd:complexType>
        <xsd:sequence>
          <xsd:element ref="pc:Terms" minOccurs="0" maxOccurs="1"/>
        </xsd:sequence>
      </xsd:complexType>
    </xsd:element>
    <xsd:element name="TaxCatchAll" ma:index="9" nillable="true" ma:displayName="Taxonomy Catch All Column" ma:description="" ma:hidden="true" ma:list="{618b031f-f36c-473c-8833-4f2c74cfb359}" ma:internalName="TaxCatchAll" ma:showField="CatchAllData" ma:web="c148874f-423f-4dc8-b7a0-2e2ea73302d0">
      <xsd:complexType>
        <xsd:complexContent>
          <xsd:extension base="dms:MultiChoiceLookup">
            <xsd:sequence>
              <xsd:element name="Value" type="dms:Lookup" maxOccurs="unbounded" minOccurs="0" nillable="true"/>
            </xsd:sequence>
          </xsd:extension>
        </xsd:complexContent>
      </xsd:complexType>
    </xsd:element>
    <xsd:element name="TaxCatchAllLabel" ma:index="10" nillable="true" ma:displayName="Taxonomy Catch All Column1" ma:description="" ma:hidden="true" ma:list="{618b031f-f36c-473c-8833-4f2c74cfb359}" ma:internalName="TaxCatchAllLabel" ma:readOnly="true" ma:showField="CatchAllDataLabel" ma:web="c148874f-423f-4dc8-b7a0-2e2ea73302d0">
      <xsd:complexType>
        <xsd:complexContent>
          <xsd:extension base="dms:MultiChoiceLookup">
            <xsd:sequence>
              <xsd:element name="Value" type="dms:Lookup" maxOccurs="unbounded" minOccurs="0" nillable="true"/>
            </xsd:sequence>
          </xsd:extension>
        </xsd:complexContent>
      </xsd:complexType>
    </xsd:element>
    <xsd:element name="a2ecf41d8355489e904c4f363828f1b7" ma:index="12" nillable="true" ma:taxonomy="true" ma:internalName="a2ecf41d8355489e904c4f363828f1b7" ma:taxonomyFieldName="SecurityCaveat" ma:displayName="Security Caveat" ma:fieldId="{a2ecf41d-8355-489e-904c-4f363828f1b7}" ma:taxonomyMulti="true" ma:sspId="d40f951a-0e91-4979-b35b-8d7b343b6be0" ma:termSetId="409c3a70-087d-40a9-afa0-b3994a4d50ea" ma:anchorId="00000000-0000-0000-0000-000000000000" ma:open="false" ma:isKeyword="false">
      <xsd:complexType>
        <xsd:sequence>
          <xsd:element ref="pc:Terms" minOccurs="0" maxOccurs="1"/>
        </xsd:sequence>
      </xsd:complexType>
    </xsd:element>
    <xsd:element name="IsCoveringDocument" ma:index="14" nillable="true" ma:displayName="Is Covering Document" ma:description="" ma:internalName="IsCoveringDocument">
      <xsd:simpleType>
        <xsd:restriction base="dms:Boolean"/>
      </xsd:simpleType>
    </xsd:element>
    <xsd:element name="m7d8bdf464cb42f0a3c3d39d31c82072" ma:index="15" nillable="true" ma:taxonomy="true" ma:internalName="m7d8bdf464cb42f0a3c3d39d31c82072" ma:taxonomyFieldName="CoveringClassification" ma:displayName="Covering Classification" ma:fieldId="{67d8bdf4-64cb-42f0-a3c3-d39d31c82072}" ma:sspId="d40f951a-0e91-4979-b35b-8d7b343b6be0" ma:termSetId="f06ce1cc-308f-4641-8c53-cc95e26232f1" ma:anchorId="00000000-0000-0000-0000-000000000000" ma:open="false" ma:isKeyword="false">
      <xsd:complexType>
        <xsd:sequence>
          <xsd:element ref="pc:Terms" minOccurs="0" maxOccurs="1"/>
        </xsd:sequence>
      </xsd:complexType>
    </xsd:element>
    <xsd:element name="AuthorDivisionPost" ma:index="17" nillable="true" ma:displayName="Author Division/Post" ma:description="Division/Post of document author populated by workflow" ma:internalName="AuthorDivisionPost">
      <xsd:simpleType>
        <xsd:restriction base="dms:Text"/>
      </xsd:simpleType>
    </xsd:element>
    <xsd:element name="l5baa22ceebd46ea8e3732e81be971e4" ma:index="19" nillable="true" ma:taxonomy="true" ma:internalName="l5baa22ceebd46ea8e3732e81be971e4" ma:taxonomyFieldName="Topic" ma:displayName="Topic" ma:indexed="true" ma:default="" ma:fieldId="{55baa22c-eebd-46ea-8e37-32e81be971e4}" ma:sspId="d40f951a-0e91-4979-b35b-8d7b343b6be0" ma:termSetId="62f32051-7056-43f3-b881-f6812c799a0b" ma:anchorId="0d9404a5-5e87-4e29-a8ef-dc2c652dad8b" ma:open="false" ma:isKeyword="false">
      <xsd:complexType>
        <xsd:sequence>
          <xsd:element ref="pc:Terms" minOccurs="0" maxOccurs="1"/>
        </xsd:sequence>
      </xsd:complexType>
    </xsd:element>
    <xsd:element name="RelatedDocuments" ma:index="21" nillable="true" ma:displayName="Related Documents" ma:description="" ma:internalName="RelatedDocuments">
      <xsd:simpleType>
        <xsd:restriction base="dms:Note"/>
      </xsd:simpleType>
    </xsd:element>
    <xsd:element name="_dlc_DocId" ma:index="22" nillable="true" ma:displayName="Document ID Value" ma:description="The value of the document ID assigned to this item." ma:internalName="_dlc_DocId" ma:readOnly="true">
      <xsd:simpleType>
        <xsd:restriction base="dms:Text"/>
      </xsd:simpleType>
    </xsd:element>
    <xsd:element name="_dlc_DocIdUrl" ma:index="23"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4" nillable="true" ma:displayName="Persist ID" ma:description="Keep ID on add." ma:hidden="true" ma:internalName="_dlc_DocIdPersistId" ma:readOnly="true">
      <xsd:simpleType>
        <xsd:restriction base="dms:Boolean"/>
      </xsd:simpleType>
    </xsd:element>
    <xsd:element name="mab3bc3a51474b75a2e66d1b853c52b5" ma:index="29" nillable="true" ma:taxonomy="true" ma:internalName="mab3bc3a51474b75a2e66d1b853c52b5" ma:taxonomyFieldName="MFATLocation" ma:displayName="MFAT Location" ma:fieldId="{6ab3bc3a-5147-4b75-a2e6-6d1b853c52b5}" ma:sspId="d40f951a-0e91-4979-b35b-8d7b343b6be0" ma:termSetId="66d54c1a-90dd-457b-8700-8d472552e121" ma:anchorId="00000000-0000-0000-0000-000000000000" ma:open="false" ma:isKeyword="false">
      <xsd:complexType>
        <xsd:sequence>
          <xsd:element ref="pc:Terms" minOccurs="0" maxOccurs="1"/>
        </xsd:sequence>
      </xsd:complexType>
    </xsd:element>
    <xsd:element name="SharedWithUsers" ma:index="3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4" elementFormDefault="qualified">
    <xsd:import namespace="http://schemas.microsoft.com/office/2006/documentManagement/types"/>
    <xsd:import namespace="http://schemas.microsoft.com/office/infopath/2007/PartnerControls"/>
    <xsd:element name="IconOverlay" ma:index="31" nillable="true" ma:displayName="IconOverlay" ma:hidden="true" ma:internalName="IconOverlay">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b1814c1f-1b56-49e7-8d93-140865211853" elementFormDefault="qualified">
    <xsd:import namespace="http://schemas.microsoft.com/office/2006/documentManagement/types"/>
    <xsd:import namespace="http://schemas.microsoft.com/office/infopath/2007/PartnerControls"/>
    <xsd:element name="ParentListItemID" ma:index="32" nillable="true" ma:displayName="ParentListItemID" ma:hidden="true" ma:internalName="ParentListItemID" ma:readOnly="fals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ma:index="18" ma:displayName="Comments"/>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6.xml><?xml version="1.0" encoding="utf-8"?>
<?mso-contentType ?>
<spe:Receivers xmlns:spe="http://schemas.microsoft.com/sharepoint/events">
  <Receiver>
    <Name>Microsoft.Office.RecordsManagement.PolicyFeatures.ExpirationEventReceiver</Name>
    <Synchronization>Synchronous</Synchronization>
    <Type>10001</Type>
    <SequenceNumber>101</SequenceNumber>
    <Assembly>Microsoft.Office.Policy, Version=14.0.0.0, Culture=neutral, PublicKeyToken=71e9bce111e9429c</Assembly>
    <Class>Microsoft.Office.RecordsManagement.Internal.UpdateExpireDate</Class>
    <Data/>
    <Filter/>
  </Receiver>
  <Receiver>
    <Name>Microsoft.Office.RecordsManagement.PolicyFeatures.ExpirationEventReceiver</Name>
    <Synchronization>Synchronous</Synchronization>
    <Type>10002</Type>
    <SequenceNumber>102</SequenceNumber>
    <Assembly>Microsoft.Office.Policy, Version=14.0.0.0, Culture=neutral, PublicKeyToken=71e9bce111e9429c</Assembly>
    <Class>Microsoft.Office.RecordsManagement.Internal.UpdateExpireDate</Class>
    <Data/>
    <Filter/>
  </Receiver>
  <Receiver>
    <Name>Microsoft.Office.RecordsManagement.PolicyFeatures.ExpirationEventReceiver</Name>
    <Synchronization>Synchronous</Synchronization>
    <Type>10004</Type>
    <SequenceNumber>103</SequenceNumber>
    <Assembly>Microsoft.Office.Policy, Version=14.0.0.0, Culture=neutral, PublicKeyToken=71e9bce111e9429c</Assembly>
    <Class>Microsoft.Office.RecordsManagement.Internal.UpdateExpireDate</Class>
    <Data/>
    <Filter/>
  </Receiver>
  <Receiver>
    <Name>Microsoft.Office.RecordsManagement.PolicyFeatures.ExpirationEventReceiver</Name>
    <Synchronization>Synchronous</Synchronization>
    <Type>10006</Type>
    <SequenceNumber>104</SequenceNumber>
    <Assembly>Microsoft.Office.Policy, Version=14.0.0.0, Culture=neutral, PublicKeyToken=71e9bce111e9429c</Assembly>
    <Class>Microsoft.Office.RecordsManagement.Internal.UpdateExpireDate</Class>
    <Data/>
    <Filter/>
  </Receiver>
  <Receiver>
    <Name>Microsoft.Office.RecordsManagement.PolicyFeatures.ExpirationEventReceiver</Name>
    <Synchronization>Synchronous</Synchronization>
    <Type>10009</Type>
    <SequenceNumber>105</SequenceNumber>
    <Assembly>Microsoft.Office.Policy, Version=14.0.0.0, Culture=neutral, PublicKeyToken=71e9bce111e9429c</Assembly>
    <Class>Microsoft.Office.RecordsManagement.Internal.UpdateExpireDate</Class>
    <Data/>
    <Filter/>
  </Receiver>
  <Receiver>
    <Name>Document ID Generator</Name>
    <Synchronization>Synchronous</Synchronization>
    <Type>10001</Type>
    <SequenceNumber>1000</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10002</Type>
    <SequenceNumber>1001</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10004</Type>
    <SequenceNumber>1002</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10006</Type>
    <SequenceNumber>1003</SequenceNumber>
    <Assembly>Microsoft.Office.DocumentManagement, Version=14.0.0.0, Culture=neutral, PublicKeyToken=71e9bce111e9429c</Assembly>
    <Class>Microsoft.Office.DocumentManagement.Internal.DocIdHandler</Class>
    <Data/>
    <Filter/>
  </Receiver>
</spe:Receivers>
</file>

<file path=customXml/item7.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1289FEDF-4016-4778-BE19-8F1EC6815C49}">
  <ds:schemaRefs>
    <ds:schemaRef ds:uri="http://schemas.microsoft.com/office/2006/metadata/longProperties"/>
  </ds:schemaRefs>
</ds:datastoreItem>
</file>

<file path=customXml/itemProps2.xml><?xml version="1.0" encoding="utf-8"?>
<ds:datastoreItem xmlns:ds="http://schemas.openxmlformats.org/officeDocument/2006/customXml" ds:itemID="{2F4A8249-93D2-4EAC-B773-24E10217A0BC}">
  <ds:schemaRefs>
    <ds:schemaRef ds:uri="http://schemas.openxmlformats.org/officeDocument/2006/bibliography"/>
  </ds:schemaRefs>
</ds:datastoreItem>
</file>

<file path=customXml/itemProps3.xml><?xml version="1.0" encoding="utf-8"?>
<ds:datastoreItem xmlns:ds="http://schemas.openxmlformats.org/officeDocument/2006/customXml" ds:itemID="{B87F0D7D-AD58-4F95-BCE4-F0F13E046311}">
  <ds:schemaRefs>
    <ds:schemaRef ds:uri="http://schemas.microsoft.com/office/2006/metadata/properties"/>
    <ds:schemaRef ds:uri="http://schemas.microsoft.com/office/infopath/2007/PartnerControls"/>
    <ds:schemaRef ds:uri="http://schemas.microsoft.com/sharepoint/v4"/>
    <ds:schemaRef ds:uri="c148874f-423f-4dc8-b7a0-2e2ea73302d0"/>
    <ds:schemaRef ds:uri="b1814c1f-1b56-49e7-8d93-140865211853"/>
    <ds:schemaRef ds:uri="http://schemas.microsoft.com/sharepoint/v3"/>
  </ds:schemaRefs>
</ds:datastoreItem>
</file>

<file path=customXml/itemProps4.xml><?xml version="1.0" encoding="utf-8"?>
<ds:datastoreItem xmlns:ds="http://schemas.openxmlformats.org/officeDocument/2006/customXml" ds:itemID="{3EE8688B-BCA5-44F4-8021-B2B8B50F7C74}">
  <ds:schemaRefs>
    <ds:schemaRef ds:uri="office.server.policy"/>
  </ds:schemaRefs>
</ds:datastoreItem>
</file>

<file path=customXml/itemProps5.xml><?xml version="1.0" encoding="utf-8"?>
<ds:datastoreItem xmlns:ds="http://schemas.openxmlformats.org/officeDocument/2006/customXml" ds:itemID="{38E7C5C4-2FF7-4527-B147-520EAB07279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c148874f-423f-4dc8-b7a0-2e2ea73302d0"/>
    <ds:schemaRef ds:uri="http://schemas.microsoft.com/sharepoint/v4"/>
    <ds:schemaRef ds:uri="b1814c1f-1b56-49e7-8d93-14086521185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6.xml><?xml version="1.0" encoding="utf-8"?>
<ds:datastoreItem xmlns:ds="http://schemas.openxmlformats.org/officeDocument/2006/customXml" ds:itemID="{9697FC1B-415A-457E-9A34-8412FC8340F8}">
  <ds:schemaRefs>
    <ds:schemaRef ds:uri="http://schemas.microsoft.com/sharepoint/events"/>
  </ds:schemaRefs>
</ds:datastoreItem>
</file>

<file path=customXml/itemProps7.xml><?xml version="1.0" encoding="utf-8"?>
<ds:datastoreItem xmlns:ds="http://schemas.openxmlformats.org/officeDocument/2006/customXml" ds:itemID="{4E936731-F5C5-4B58-8648-683075E15B09}">
  <ds:schemaRefs>
    <ds:schemaRef ds:uri="http://schemas.microsoft.com/sharepoint/v3/contenttype/forms"/>
  </ds:schemaRefs>
</ds:datastoreItem>
</file>

<file path=docMetadata/LabelInfo.xml><?xml version="1.0" encoding="utf-8"?>
<clbl:labelList xmlns:clbl="http://schemas.microsoft.com/office/2020/mipLabelMetadata">
  <clbl:label id="{134c9d5b-ecd1-4255-8544-9530ef9a4426}" enabled="1" method="Privileged" siteId="{1aaaec2a-4cb7-48cc-a7da-41e33f622781}" removed="0"/>
</clbl:labelList>
</file>

<file path=docProps/app.xml><?xml version="1.0" encoding="utf-8"?>
<Properties xmlns="http://schemas.openxmlformats.org/officeDocument/2006/extended-properties" xmlns:vt="http://schemas.openxmlformats.org/officeDocument/2006/docPropsVTypes">
  <Template>Normal</Template>
  <TotalTime>0</TotalTime>
  <Pages>4</Pages>
  <Words>554</Words>
  <Characters>3202</Characters>
  <Application>Microsoft Office Word</Application>
  <DocSecurity>4</DocSecurity>
  <Lines>188</Lines>
  <Paragraphs>81</Paragraphs>
  <ScaleCrop>false</ScaleCrop>
  <HeadingPairs>
    <vt:vector size="2" baseType="variant">
      <vt:variant>
        <vt:lpstr>Title</vt:lpstr>
      </vt:variant>
      <vt:variant>
        <vt:i4>1</vt:i4>
      </vt:variant>
    </vt:vector>
  </HeadingPairs>
  <TitlesOfParts>
    <vt:vector size="1" baseType="lpstr">
      <vt:lpstr>LOS Application Form Policy Adviser</vt:lpstr>
    </vt:vector>
  </TitlesOfParts>
  <Company>Ministry of Foreign Affairs and Trade</Company>
  <LinksUpToDate>false</LinksUpToDate>
  <CharactersWithSpaces>3675</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LOS Application Form Policy Adviser</dc:title>
  <dc:subject/>
  <dc:creator>Joanne Koreman</dc:creator>
  <cp:keywords/>
  <dc:description/>
  <cp:lastModifiedBy>WILLIAMS, Georgia (PEP)</cp:lastModifiedBy>
  <cp:revision>2</cp:revision>
  <cp:lastPrinted>2022-09-30T19:04:00Z</cp:lastPrinted>
  <dcterms:created xsi:type="dcterms:W3CDTF">2026-06-19T02:33:00Z</dcterms:created>
  <dcterms:modified xsi:type="dcterms:W3CDTF">2026-06-19T02:33:00Z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dlc_DocId">
    <vt:lpwstr>TEAM-54-985</vt:lpwstr>
  </property>
  <property fmtid="{D5CDD505-2E9C-101B-9397-08002B2CF9AE}" pid="3" name="_dlc_DocIdItemGuid">
    <vt:lpwstr>f10d3b8a-ba5b-444a-9062-42a0d5484f7c</vt:lpwstr>
  </property>
  <property fmtid="{D5CDD505-2E9C-101B-9397-08002B2CF9AE}" pid="4" name="_dlc_DocIdUrl">
    <vt:lpwstr>http://o-wln-gdm/Functions/TeamManagement/Posts/_layouts/DocIdRedir.aspx?ID=TEAM-54-985, TEAM-54-985</vt:lpwstr>
  </property>
  <property fmtid="{D5CDD505-2E9C-101B-9397-08002B2CF9AE}" pid="5" name="display_urn:schemas-microsoft-com:office:office#Editor">
    <vt:lpwstr>O'BRIEN, Pamela (LON)</vt:lpwstr>
  </property>
  <property fmtid="{D5CDD505-2E9C-101B-9397-08002B2CF9AE}" pid="6" name="display_urn:schemas-microsoft-com:office:office#Doc_x0020_Author">
    <vt:lpwstr>O'BRIEN, Pamela (LON)</vt:lpwstr>
  </property>
  <property fmtid="{D5CDD505-2E9C-101B-9397-08002B2CF9AE}" pid="7" name="CountryTaxHTField0">
    <vt:lpwstr/>
  </property>
  <property fmtid="{D5CDD505-2E9C-101B-9397-08002B2CF9AE}" pid="8" name="OrganisationTaxHTField0">
    <vt:lpwstr/>
  </property>
  <property fmtid="{D5CDD505-2E9C-101B-9397-08002B2CF9AE}" pid="9" name="Doc TypeTaxHTField0">
    <vt:lpwstr>MANUAL|9e318287-2bdd-44b4-a3f1-2ba671486d53</vt:lpwstr>
  </property>
  <property fmtid="{D5CDD505-2E9C-101B-9397-08002B2CF9AE}" pid="10" name="Classification">
    <vt:lpwstr>2;#Unclassified|0496e4db-39dc-4e5b-a080-a360da5843e8</vt:lpwstr>
  </property>
  <property fmtid="{D5CDD505-2E9C-101B-9397-08002B2CF9AE}" pid="11" name="Financial YearTaxHTField0">
    <vt:lpwstr/>
  </property>
  <property fmtid="{D5CDD505-2E9C-101B-9397-08002B2CF9AE}" pid="12" name="display_urn:schemas-microsoft-com:office:office#Author">
    <vt:lpwstr>O'BRIEN, Pamela (LON)</vt:lpwstr>
  </property>
  <property fmtid="{D5CDD505-2E9C-101B-9397-08002B2CF9AE}" pid="13" name="Doc Author">
    <vt:lpwstr>67;#O'BRIEN, Pamela (LON)</vt:lpwstr>
  </property>
  <property fmtid="{D5CDD505-2E9C-101B-9397-08002B2CF9AE}" pid="14" name="Organisation">
    <vt:lpwstr/>
  </property>
  <property fmtid="{D5CDD505-2E9C-101B-9397-08002B2CF9AE}" pid="15" name="CaveatTaxHTField0">
    <vt:lpwstr/>
  </property>
  <property fmtid="{D5CDD505-2E9C-101B-9397-08002B2CF9AE}" pid="16" name="ClassificationTaxHTField0">
    <vt:lpwstr>Unclassified|0496e4db-39dc-4e5b-a080-a360da5843e8</vt:lpwstr>
  </property>
  <property fmtid="{D5CDD505-2E9C-101B-9397-08002B2CF9AE}" pid="17" name="Division/Post">
    <vt:lpwstr>17;#LON|5a7b930c-35cf-4090-8c98-0e37382f80db</vt:lpwstr>
  </property>
  <property fmtid="{D5CDD505-2E9C-101B-9397-08002B2CF9AE}" pid="18" name="Division/PostTaxHTField0">
    <vt:lpwstr>LON|5a7b930c-35cf-4090-8c98-0e37382f80db</vt:lpwstr>
  </property>
  <property fmtid="{D5CDD505-2E9C-101B-9397-08002B2CF9AE}" pid="19" name="Doc Type">
    <vt:lpwstr>10;#MANUAL|9e318287-2bdd-44b4-a3f1-2ba671486d53</vt:lpwstr>
  </property>
  <property fmtid="{D5CDD505-2E9C-101B-9397-08002B2CF9AE}" pid="20" name="Country">
    <vt:lpwstr/>
  </property>
  <property fmtid="{D5CDD505-2E9C-101B-9397-08002B2CF9AE}" pid="21" name="Other Units">
    <vt:lpwstr/>
  </property>
  <property fmtid="{D5CDD505-2E9C-101B-9397-08002B2CF9AE}" pid="22" name="Other UnitsTaxHTField0">
    <vt:lpwstr/>
  </property>
  <property fmtid="{D5CDD505-2E9C-101B-9397-08002B2CF9AE}" pid="23" name="DM FolderPath">
    <vt:lpwstr>Recruitment</vt:lpwstr>
  </property>
  <property fmtid="{D5CDD505-2E9C-101B-9397-08002B2CF9AE}" pid="24" name="Doc Ref">
    <vt:lpwstr>O-LON-200956</vt:lpwstr>
  </property>
  <property fmtid="{D5CDD505-2E9C-101B-9397-08002B2CF9AE}" pid="25" name="File Number">
    <vt:lpwstr/>
  </property>
  <property fmtid="{D5CDD505-2E9C-101B-9397-08002B2CF9AE}" pid="26" name="Doc Comments">
    <vt:lpwstr/>
  </property>
  <property fmtid="{D5CDD505-2E9C-101B-9397-08002B2CF9AE}" pid="27" name="From1">
    <vt:lpwstr/>
  </property>
  <property fmtid="{D5CDD505-2E9C-101B-9397-08002B2CF9AE}" pid="28" name="Order">
    <vt:lpwstr>56400.0000000000</vt:lpwstr>
  </property>
  <property fmtid="{D5CDD505-2E9C-101B-9397-08002B2CF9AE}" pid="29" name="TemplateUrl">
    <vt:lpwstr/>
  </property>
  <property fmtid="{D5CDD505-2E9C-101B-9397-08002B2CF9AE}" pid="30" name="CC">
    <vt:lpwstr/>
  </property>
  <property fmtid="{D5CDD505-2E9C-101B-9397-08002B2CF9AE}" pid="31" name="_CopySource">
    <vt:lpwstr/>
  </property>
  <property fmtid="{D5CDD505-2E9C-101B-9397-08002B2CF9AE}" pid="32" name="xd_ProgID">
    <vt:lpwstr/>
  </property>
  <property fmtid="{D5CDD505-2E9C-101B-9397-08002B2CF9AE}" pid="33" name="URL">
    <vt:lpwstr/>
  </property>
  <property fmtid="{D5CDD505-2E9C-101B-9397-08002B2CF9AE}" pid="34" name="To">
    <vt:lpwstr/>
  </property>
  <property fmtid="{D5CDD505-2E9C-101B-9397-08002B2CF9AE}" pid="35" name="DM Author">
    <vt:lpwstr>OBRIENP</vt:lpwstr>
  </property>
  <property fmtid="{D5CDD505-2E9C-101B-9397-08002B2CF9AE}" pid="36" name="MessageID">
    <vt:lpwstr/>
  </property>
  <property fmtid="{D5CDD505-2E9C-101B-9397-08002B2CF9AE}" pid="37" name="ContentTypeId">
    <vt:lpwstr>0x01010077AA9D1CFFA240DC80DAD99CA5F5CD00002DAE8431F8B6400CAA222602BDDA92B80083418A85465225478546F8E261A24E18</vt:lpwstr>
  </property>
  <property fmtid="{D5CDD505-2E9C-101B-9397-08002B2CF9AE}" pid="38" name="ItemRetentionFormula">
    <vt:lpwstr>&lt;formula id="Microsoft.Office.RecordsManagement.PolicyFeatures.Expiration.Formula.BuiltIn"&gt;&lt;number&gt;18&lt;/number&gt;&lt;property&gt;Modified&lt;/property&gt;&lt;propertyId&gt;28cf69c5-fa48-462a-b5cd-27b6f9d2bd5f&lt;/propertyId&gt;&lt;period&gt;years&lt;/period&gt;&lt;/formula&gt;</vt:lpwstr>
  </property>
  <property fmtid="{D5CDD505-2E9C-101B-9397-08002B2CF9AE}" pid="39" name="_dlc_policyId">
    <vt:lpwstr>0x01010077AA9D1CFFA240DC80DAD99CA5F5CD00|1432499087</vt:lpwstr>
  </property>
  <property fmtid="{D5CDD505-2E9C-101B-9397-08002B2CF9AE}" pid="40" name="Topic">
    <vt:lpwstr>420;#Recruitment|33c3a0a7-8bf1-4f04-8168-f18adfc3cc98</vt:lpwstr>
  </property>
  <property fmtid="{D5CDD505-2E9C-101B-9397-08002B2CF9AE}" pid="41" name="SecurityClassification">
    <vt:lpwstr>1;#UNCLASSIFIED|738a72fd-0042-476f-991b-551c05ade48c</vt:lpwstr>
  </property>
  <property fmtid="{D5CDD505-2E9C-101B-9397-08002B2CF9AE}" pid="42" name="SecurityCaveat">
    <vt:lpwstr/>
  </property>
  <property fmtid="{D5CDD505-2E9C-101B-9397-08002B2CF9AE}" pid="43" name="RecordPoint_ActiveItemSiteId">
    <vt:lpwstr>{f21f404f-86f7-4fda-960b-d4a6ac418c55}</vt:lpwstr>
  </property>
  <property fmtid="{D5CDD505-2E9C-101B-9397-08002B2CF9AE}" pid="44" name="RecordPoint_SubmissionDate">
    <vt:lpwstr/>
  </property>
  <property fmtid="{D5CDD505-2E9C-101B-9397-08002B2CF9AE}" pid="45" name="RecordPoint_WorkflowType">
    <vt:lpwstr>ActiveSubmitStub</vt:lpwstr>
  </property>
  <property fmtid="{D5CDD505-2E9C-101B-9397-08002B2CF9AE}" pid="46" name="RecordPoint_ActiveItemListId">
    <vt:lpwstr>{b1814c1f-1b56-49e7-8d93-140865211853}</vt:lpwstr>
  </property>
  <property fmtid="{D5CDD505-2E9C-101B-9397-08002B2CF9AE}" pid="47" name="RecordPoint_ActiveItemUniqueId">
    <vt:lpwstr>{f10d3b8a-ba5b-444a-9062-42a0d5484f7c}</vt:lpwstr>
  </property>
  <property fmtid="{D5CDD505-2E9C-101B-9397-08002B2CF9AE}" pid="48" name="RecordPoint_RecordFormat">
    <vt:lpwstr/>
  </property>
  <property fmtid="{D5CDD505-2E9C-101B-9397-08002B2CF9AE}" pid="49" name="RecordPoint_SubmissionCompleted">
    <vt:lpwstr>2025-07-12T13:08:55.3932715+12:00</vt:lpwstr>
  </property>
  <property fmtid="{D5CDD505-2E9C-101B-9397-08002B2CF9AE}" pid="50" name="RecordPoint_ActiveItemMoved">
    <vt:lpwstr/>
  </property>
  <property fmtid="{D5CDD505-2E9C-101B-9397-08002B2CF9AE}" pid="51" name="RecordPoint_ActiveItemWebId">
    <vt:lpwstr>{aae66212-e1f0-4575-88f5-4a78e1f6ac19}</vt:lpwstr>
  </property>
  <property fmtid="{D5CDD505-2E9C-101B-9397-08002B2CF9AE}" pid="52" name="WorkflowCreationPath">
    <vt:lpwstr>0f9296b3-1c74-4dfd-bd00-84ee1744a2c2,4;</vt:lpwstr>
  </property>
  <property fmtid="{D5CDD505-2E9C-101B-9397-08002B2CF9AE}" pid="53" name="_dlc_LastRun">
    <vt:lpwstr>03/29/2015 00:22:13</vt:lpwstr>
  </property>
  <property fmtid="{D5CDD505-2E9C-101B-9397-08002B2CF9AE}" pid="54" name="CoveringClassification">
    <vt:lpwstr/>
  </property>
  <property fmtid="{D5CDD505-2E9C-101B-9397-08002B2CF9AE}" pid="55" name="RecordPoint_RecordNumberSubmitted">
    <vt:lpwstr>R0001135539</vt:lpwstr>
  </property>
  <property fmtid="{D5CDD505-2E9C-101B-9397-08002B2CF9AE}" pid="56" name="MFATLocation">
    <vt:lpwstr>100;#Los Angeles|9e45a82c-c972-4c62-8206-cdc520afddce</vt:lpwstr>
  </property>
  <property fmtid="{D5CDD505-2E9C-101B-9397-08002B2CF9AE}" pid="57" name="ClassificationContentMarkingHeaderShapeIds">
    <vt:lpwstr>3f5307e4,791c7de9,79623efb</vt:lpwstr>
  </property>
  <property fmtid="{D5CDD505-2E9C-101B-9397-08002B2CF9AE}" pid="58" name="ClassificationContentMarkingHeaderFontProps">
    <vt:lpwstr>#000000,11,Segoe UI Semibold</vt:lpwstr>
  </property>
  <property fmtid="{D5CDD505-2E9C-101B-9397-08002B2CF9AE}" pid="59" name="ClassificationContentMarkingHeaderText">
    <vt:lpwstr>UNCLASSIFIED</vt:lpwstr>
  </property>
  <property fmtid="{D5CDD505-2E9C-101B-9397-08002B2CF9AE}" pid="60" name="ClassificationContentMarkingFooterShapeIds">
    <vt:lpwstr>11cb1ea9,465adeb8,753c1c22</vt:lpwstr>
  </property>
  <property fmtid="{D5CDD505-2E9C-101B-9397-08002B2CF9AE}" pid="61" name="ClassificationContentMarkingFooterFontProps">
    <vt:lpwstr>#000000,11,Segoe UI Semibold</vt:lpwstr>
  </property>
  <property fmtid="{D5CDD505-2E9C-101B-9397-08002B2CF9AE}" pid="62" name="ClassificationContentMarkingFooterText">
    <vt:lpwstr>UNCLASSIFIED</vt:lpwstr>
  </property>
</Properties>
</file>