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mfatprod-my.sharepoint.com/personal/david_cannon_mfat_govt_nz/Documents/Documents/"/>
    </mc:Choice>
  </mc:AlternateContent>
  <xr:revisionPtr revIDLastSave="0" documentId="8_{8FB4A48D-11FA-4429-B6E2-8A77BDA9E42C}" xr6:coauthVersionLast="47" xr6:coauthVersionMax="47" xr10:uidLastSave="{00000000-0000-0000-0000-000000000000}"/>
  <bookViews>
    <workbookView xWindow="-120" yWindow="-120" windowWidth="29040" windowHeight="15720" tabRatio="851" xr2:uid="{00000000-000D-0000-FFFF-FFFF00000000}"/>
  </bookViews>
  <sheets>
    <sheet name="2026 TRQ-1 Beef" sheetId="20" r:id="rId1"/>
    <sheet name="2026 TRQ-2 Sheep Meat" sheetId="22" r:id="rId2"/>
    <sheet name="2026 TRQ-3 Butter" sheetId="23" r:id="rId3"/>
    <sheet name="2026 TRQ-4 Cheese" sheetId="24" r:id="rId4"/>
    <sheet name="2025 TRQ-1 Beef" sheetId="1" r:id="rId5"/>
    <sheet name="2025 TRQ-2 Sheep Meat" sheetId="2" r:id="rId6"/>
    <sheet name="2025 TRQ-3 Butter" sheetId="11" r:id="rId7"/>
    <sheet name="2025 TRQ-3 Butter1" sheetId="18" r:id="rId8"/>
    <sheet name="2025 TRQ-4 Cheese" sheetId="13" r:id="rId9"/>
    <sheet name="2025 TRQ-4 Cheese1" sheetId="19" r:id="rId10"/>
    <sheet name="2025 TRQ-5 Fresh Apples" sheetId="15" r:id="rId11"/>
    <sheet name="2024 TRQ-1 Beef" sheetId="7" r:id="rId12"/>
    <sheet name="2024 TRQ-2 Sheep Meat" sheetId="9" r:id="rId13"/>
    <sheet name="2024 TRQ-2 Sheep Meat1" sheetId="16" r:id="rId14"/>
    <sheet name="2024 TRQ-3 Butter" sheetId="3" r:id="rId15"/>
    <sheet name="2024 TRQ-4 Cheese" sheetId="4" r:id="rId16"/>
    <sheet name="2024 TRQ-5 Fresh Apples" sheetId="5" r:id="rId17"/>
    <sheet name="2023 TRQ-1 Beef" sheetId="6" r:id="rId18"/>
    <sheet name="2023 TRQ-2 Sheep Meat" sheetId="8" r:id="rId19"/>
    <sheet name="2023 TRQ-3 Butter" sheetId="10" r:id="rId20"/>
    <sheet name="2023 TRQ-4 Cheese" sheetId="12" r:id="rId21"/>
    <sheet name="2023 TRQ-5 Fresh Apples" sheetId="14" r:id="rId22"/>
  </sheets>
  <calcPr calcId="0"/>
</workbook>
</file>

<file path=xl/sharedStrings.xml><?xml version="1.0" encoding="utf-8"?>
<sst xmlns="http://schemas.openxmlformats.org/spreadsheetml/2006/main" count="169" uniqueCount="31">
  <si>
    <t xml:space="preserve">NZ-UK FTA TRQ-1 - Beef: NZ-UK FTA Volumes Issued Under Tariff Rate Quota Export Certificates </t>
  </si>
  <si>
    <t>Quota Year 1 January - 31 December 2025</t>
  </si>
  <si>
    <t xml:space="preserve">Opening balance (kgs): </t>
  </si>
  <si>
    <t>Monthly quota volume issued under export certificates (kgs)</t>
  </si>
  <si>
    <t>Monthly quota volume issued under export certificates (percentage of total quota volume)</t>
  </si>
  <si>
    <t>Year to date (kgs)</t>
  </si>
  <si>
    <t>Year to date (percentage of total quota volume)</t>
  </si>
  <si>
    <t>Quota volume remaining (kgs)</t>
  </si>
  <si>
    <t xml:space="preserve">NZ-UK FTA TRQ-2 - Sheep Meat: NZ-UK FTA Volumes Issued Under Tariff Rate Quota Export Certificates </t>
  </si>
  <si>
    <t>Quota Year 1 January -31 December 2025</t>
  </si>
  <si>
    <t>This quota will become active when New Zealand's country specific WTO access has reached at least 90% utilisation.</t>
  </si>
  <si>
    <t xml:space="preserve">NZ-UK FTA TRQ-3 - Butter: Volumes Issued Under NZ-UK FTA Tariff Rate Quota Export Certificates </t>
  </si>
  <si>
    <t>Quota Year 1 January -31 December 2024</t>
  </si>
  <si>
    <t>Quota Allowance :</t>
  </si>
  <si>
    <t>kg</t>
  </si>
  <si>
    <t xml:space="preserve">Opening balance: </t>
  </si>
  <si>
    <t xml:space="preserve">NZ-UK FTA TRQ-4 - Cheese: NZ-UK FTA Volumes Issued Under Tariff Rate Quota Export Certificates </t>
  </si>
  <si>
    <t xml:space="preserve">Quota Allowance : </t>
  </si>
  <si>
    <t xml:space="preserve">NZ-UK FTA TRQ-5 - Fresh Apples: Volumes Issued Under NZ-UK FTA Tariff Rate Quota Export Certificates </t>
  </si>
  <si>
    <t>Quota Year 1 January - 31 December 2023</t>
  </si>
  <si>
    <t>Quota Year 1 January - 31 December 2024</t>
  </si>
  <si>
    <t xml:space="preserve">Opening balance (kg): </t>
  </si>
  <si>
    <t>Quota Year 1 January -31 December 2023</t>
  </si>
  <si>
    <r>
      <t xml:space="preserve">NZ-UK FTA TRQ-1 - </t>
    </r>
    <r>
      <rPr>
        <b/>
        <sz val="11"/>
        <color theme="1"/>
        <rFont val="Calibri"/>
        <family val="2"/>
        <scheme val="minor"/>
      </rPr>
      <t xml:space="preserve">Beef: </t>
    </r>
    <r>
      <rPr>
        <sz val="11"/>
        <color theme="1"/>
        <rFont val="Calibri"/>
        <family val="2"/>
        <scheme val="minor"/>
      </rPr>
      <t>NZ-UK FTA</t>
    </r>
    <r>
      <rPr>
        <b/>
        <sz val="11"/>
        <color theme="1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 xml:space="preserve">Volumes Issued Under Tariff Rate Quota Export Certificates </t>
    </r>
  </si>
  <si>
    <r>
      <t>Quota Year</t>
    </r>
    <r>
      <rPr>
        <sz val="11"/>
        <rFont val="Calibri"/>
        <family val="2"/>
        <scheme val="minor"/>
      </rPr>
      <t xml:space="preserve"> 1 January - 31 December</t>
    </r>
    <r>
      <rPr>
        <sz val="11"/>
        <color rgb="FFFF0000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>2026</t>
    </r>
  </si>
  <si>
    <r>
      <t xml:space="preserve">NZ-UK FTA TRQ-2 - </t>
    </r>
    <r>
      <rPr>
        <b/>
        <sz val="11"/>
        <color theme="1"/>
        <rFont val="Calibri"/>
        <family val="2"/>
        <scheme val="minor"/>
      </rPr>
      <t>Sheep Meat:</t>
    </r>
    <r>
      <rPr>
        <sz val="11"/>
        <color theme="1"/>
        <rFont val="Calibri"/>
        <family val="2"/>
        <scheme val="minor"/>
      </rPr>
      <t xml:space="preserve"> NZ-UK FTA Volumes Issued Under Tariff Rate Quota Export Certificates </t>
    </r>
  </si>
  <si>
    <r>
      <t xml:space="preserve">NZ-UK FTA TTRQ- </t>
    </r>
    <r>
      <rPr>
        <b/>
        <sz val="11"/>
        <color theme="1"/>
        <rFont val="Calibri"/>
        <family val="2"/>
        <scheme val="minor"/>
      </rPr>
      <t>Butter</t>
    </r>
    <r>
      <rPr>
        <sz val="11"/>
        <color theme="1"/>
        <rFont val="Calibri"/>
        <family val="2"/>
        <scheme val="minor"/>
      </rPr>
      <t xml:space="preserve">: Volumes Issued Under NZ-UK FTA Tariff Rate Quota Export Certificates </t>
    </r>
  </si>
  <si>
    <t>Quota Allowance:</t>
  </si>
  <si>
    <t>Kg</t>
  </si>
  <si>
    <r>
      <t xml:space="preserve">NZ-UK FTA TTRQ - </t>
    </r>
    <r>
      <rPr>
        <b/>
        <sz val="11"/>
        <color theme="1"/>
        <rFont val="Calibri"/>
        <family val="2"/>
        <scheme val="minor"/>
      </rPr>
      <t>Cheese</t>
    </r>
    <r>
      <rPr>
        <sz val="11"/>
        <color theme="1"/>
        <rFont val="Calibri"/>
        <family val="2"/>
        <scheme val="minor"/>
      </rPr>
      <t xml:space="preserve">: NZ-UK FTA Volumes Issued Under Tariff Rate Quota Export Certificates </t>
    </r>
  </si>
  <si>
    <t>Quota allocations for the current quota year are made in October 2025 to allow for shipping times and to enable trade to begin in January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3" formatCode="_-* #,##0.00_-;\-* #,##0.00_-;_-* &quot;-&quot;??_-;_-@_-"/>
    <numFmt numFmtId="164" formatCode="0.0%"/>
    <numFmt numFmtId="165" formatCode="#,##0.0"/>
    <numFmt numFmtId="169" formatCode="_-* #,##0.00_-;\-* #,##0.00_-;_-* &quot;-&quot;??_-;_-@_-"/>
  </numFmts>
  <fonts count="6" x14ac:knownFonts="1"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sz val="11"/>
      <color rgb="FF000000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1">
    <xf numFmtId="0" fontId="0" fillId="0" borderId="0"/>
    <xf numFmtId="43" fontId="2" fillId="0" borderId="0"/>
    <xf numFmtId="9" fontId="2" fillId="0" borderId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9" fontId="2" fillId="0" borderId="0" applyFont="0" applyFill="0" applyBorder="0" applyAlignment="0" applyProtection="0"/>
  </cellStyleXfs>
  <cellXfs count="29">
    <xf numFmtId="0" fontId="0" fillId="0" borderId="0" xfId="0"/>
    <xf numFmtId="17" fontId="0" fillId="0" borderId="0" xfId="0" applyNumberFormat="1"/>
    <xf numFmtId="0" fontId="1" fillId="0" borderId="0" xfId="0" applyFont="1"/>
    <xf numFmtId="43" fontId="2" fillId="0" borderId="0" xfId="1"/>
    <xf numFmtId="10" fontId="2" fillId="0" borderId="0" xfId="2" applyNumberFormat="1"/>
    <xf numFmtId="164" fontId="2" fillId="0" borderId="0" xfId="2" applyNumberFormat="1"/>
    <xf numFmtId="3" fontId="0" fillId="0" borderId="0" xfId="0" applyNumberFormat="1"/>
    <xf numFmtId="43" fontId="0" fillId="0" borderId="0" xfId="3" applyFont="1"/>
    <xf numFmtId="43" fontId="0" fillId="0" borderId="0" xfId="0" applyNumberFormat="1"/>
    <xf numFmtId="0" fontId="4" fillId="0" borderId="0" xfId="0" applyFont="1"/>
    <xf numFmtId="0" fontId="5" fillId="0" borderId="0" xfId="0" applyFont="1"/>
    <xf numFmtId="10" fontId="0" fillId="0" borderId="0" xfId="0" applyNumberFormat="1"/>
    <xf numFmtId="165" fontId="0" fillId="0" borderId="0" xfId="0" applyNumberFormat="1"/>
    <xf numFmtId="4" fontId="0" fillId="0" borderId="0" xfId="0" applyNumberFormat="1"/>
    <xf numFmtId="0" fontId="0" fillId="0" borderId="0" xfId="0" applyAlignment="1">
      <alignment wrapText="1"/>
    </xf>
    <xf numFmtId="0" fontId="5" fillId="0" borderId="0" xfId="0" applyFont="1" applyAlignment="1">
      <alignment wrapText="1"/>
    </xf>
    <xf numFmtId="3" fontId="4" fillId="0" borderId="0" xfId="0" applyNumberFormat="1" applyFont="1"/>
    <xf numFmtId="17" fontId="3" fillId="0" borderId="0" xfId="0" applyNumberFormat="1" applyFont="1"/>
    <xf numFmtId="10" fontId="5" fillId="0" borderId="0" xfId="0" applyNumberFormat="1" applyFont="1"/>
    <xf numFmtId="43" fontId="0" fillId="0" borderId="0" xfId="9" applyFont="1"/>
    <xf numFmtId="43" fontId="0" fillId="0" borderId="0" xfId="9" applyFont="1" applyFill="1"/>
    <xf numFmtId="17" fontId="0" fillId="0" borderId="0" xfId="0" applyNumberFormat="1" applyFill="1"/>
    <xf numFmtId="0" fontId="0" fillId="0" borderId="0" xfId="0"/>
    <xf numFmtId="4" fontId="0" fillId="0" borderId="0" xfId="0" applyNumberFormat="1" applyFill="1"/>
    <xf numFmtId="10" fontId="0" fillId="0" borderId="0" xfId="0" applyNumberFormat="1" applyFill="1"/>
    <xf numFmtId="17" fontId="0" fillId="0" borderId="0" xfId="0" applyNumberFormat="1"/>
    <xf numFmtId="10" fontId="0" fillId="0" borderId="0" xfId="0" applyNumberFormat="1"/>
    <xf numFmtId="165" fontId="0" fillId="0" borderId="0" xfId="0" applyNumberFormat="1"/>
    <xf numFmtId="169" fontId="0" fillId="0" borderId="0" xfId="10" applyFont="1"/>
  </cellXfs>
  <cellStyles count="11">
    <cellStyle name="Comma" xfId="1" builtinId="3"/>
    <cellStyle name="Comma 2" xfId="3" xr:uid="{DB8A341E-C847-4D96-A396-723814D0E511}"/>
    <cellStyle name="Comma 3" xfId="4" xr:uid="{D1FF01E5-E677-4299-9419-534CB3B7B180}"/>
    <cellStyle name="Comma 4" xfId="5" xr:uid="{E0D71812-364E-4A1A-A59B-0006911ABFFC}"/>
    <cellStyle name="Comma 5" xfId="6" xr:uid="{B0E11932-8C5B-483D-BBC6-66C70FCFF07E}"/>
    <cellStyle name="Comma 6" xfId="7" xr:uid="{46D9FAE8-D0E8-4596-B24B-2CBCBFF0F41C}"/>
    <cellStyle name="Comma 7" xfId="8" xr:uid="{971FB2FB-A390-4F6A-8555-708808AE8E6B}"/>
    <cellStyle name="Comma 8" xfId="9" xr:uid="{E38C2C5C-F14F-4A33-B457-2FDD1AE34C61}"/>
    <cellStyle name="Comma 9" xfId="10" xr:uid="{7BCF5D70-691F-4EF7-A981-E3BED11E39F1}"/>
    <cellStyle name="Normal" xfId="0" builtinId="0"/>
    <cellStyle name="Percent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theme" Target="theme/theme1.xml"/><Relationship Id="rId28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6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customXml" Target="../customXml/item2.xml"/><Relationship Id="rId30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08A3CF-A755-489F-9C37-F04F0328B5C6}">
  <dimension ref="A1:G20"/>
  <sheetViews>
    <sheetView tabSelected="1" workbookViewId="0">
      <selection activeCell="C26" sqref="C26"/>
    </sheetView>
  </sheetViews>
  <sheetFormatPr defaultColWidth="9.140625" defaultRowHeight="15" x14ac:dyDescent="0.25"/>
  <cols>
    <col min="1" max="1" width="20.85546875" customWidth="1"/>
    <col min="2" max="2" width="39.140625" customWidth="1"/>
    <col min="3" max="3" width="76.42578125" customWidth="1"/>
    <col min="4" max="4" width="17.7109375" customWidth="1"/>
    <col min="5" max="5" width="44.140625" bestFit="1" customWidth="1"/>
    <col min="6" max="6" width="28.28515625" bestFit="1" customWidth="1"/>
    <col min="7" max="7" width="14.28515625" bestFit="1" customWidth="1"/>
  </cols>
  <sheetData>
    <row r="1" spans="1:7" x14ac:dyDescent="0.25">
      <c r="A1" t="s">
        <v>23</v>
      </c>
    </row>
    <row r="2" spans="1:7" x14ac:dyDescent="0.25">
      <c r="A2" t="s">
        <v>24</v>
      </c>
      <c r="F2" s="2"/>
    </row>
    <row r="3" spans="1:7" x14ac:dyDescent="0.25">
      <c r="B3" s="2"/>
    </row>
    <row r="4" spans="1:7" x14ac:dyDescent="0.25">
      <c r="A4" s="9" t="s">
        <v>2</v>
      </c>
      <c r="B4" s="12">
        <v>20940000</v>
      </c>
      <c r="C4" s="12"/>
    </row>
    <row r="5" spans="1:7" x14ac:dyDescent="0.25">
      <c r="A5" s="9"/>
    </row>
    <row r="6" spans="1:7" x14ac:dyDescent="0.25">
      <c r="B6" t="s">
        <v>3</v>
      </c>
      <c r="C6" s="10" t="s">
        <v>4</v>
      </c>
      <c r="D6" t="s">
        <v>5</v>
      </c>
      <c r="E6" s="10" t="s">
        <v>6</v>
      </c>
      <c r="F6" t="s">
        <v>7</v>
      </c>
    </row>
    <row r="7" spans="1:7" x14ac:dyDescent="0.25">
      <c r="A7" s="1">
        <v>46023</v>
      </c>
      <c r="B7" s="19">
        <v>7317100</v>
      </c>
      <c r="C7" s="11">
        <v>0.34943170964660936</v>
      </c>
      <c r="D7" s="19">
        <v>7317100</v>
      </c>
      <c r="E7" s="18">
        <v>0.34943170964660936</v>
      </c>
      <c r="F7" s="12">
        <v>13622900</v>
      </c>
      <c r="G7" s="8"/>
    </row>
    <row r="8" spans="1:7" x14ac:dyDescent="0.25">
      <c r="A8" s="1">
        <v>46054</v>
      </c>
      <c r="B8" s="19">
        <v>2075690</v>
      </c>
      <c r="C8" s="11">
        <v>9.9125596943648517E-2</v>
      </c>
      <c r="D8" s="19">
        <v>9392760</v>
      </c>
      <c r="E8" s="11">
        <v>0.4486</v>
      </c>
      <c r="F8" s="12">
        <v>11547240</v>
      </c>
      <c r="G8" s="8"/>
    </row>
    <row r="9" spans="1:7" x14ac:dyDescent="0.25">
      <c r="A9" s="1">
        <v>46082</v>
      </c>
      <c r="B9" s="20">
        <v>1974180</v>
      </c>
      <c r="C9" s="11">
        <v>9.4277936962750719E-2</v>
      </c>
      <c r="D9" s="20">
        <v>11366940</v>
      </c>
      <c r="E9" s="11">
        <v>0.54279999999999995</v>
      </c>
      <c r="F9" s="12">
        <v>9573060</v>
      </c>
      <c r="G9" s="8"/>
    </row>
    <row r="10" spans="1:7" x14ac:dyDescent="0.25">
      <c r="A10" s="1">
        <v>46113</v>
      </c>
      <c r="B10" s="19">
        <v>1419190</v>
      </c>
      <c r="C10" s="11">
        <v>6.7774116523400194E-2</v>
      </c>
      <c r="D10" s="19">
        <v>12786160</v>
      </c>
      <c r="E10" s="11">
        <v>0.61060744985673354</v>
      </c>
      <c r="F10" s="12">
        <v>8153840</v>
      </c>
      <c r="G10" s="8"/>
    </row>
    <row r="11" spans="1:7" x14ac:dyDescent="0.25">
      <c r="A11" s="1">
        <v>46143</v>
      </c>
      <c r="B11" s="19">
        <v>1643740</v>
      </c>
      <c r="C11" s="11">
        <v>7.8497612225405924E-2</v>
      </c>
      <c r="D11" s="19">
        <v>14429870</v>
      </c>
      <c r="E11" s="11">
        <v>0.68910553963705823</v>
      </c>
      <c r="F11" s="12">
        <v>6510130</v>
      </c>
      <c r="G11" s="8"/>
    </row>
    <row r="12" spans="1:7" x14ac:dyDescent="0.25">
      <c r="A12" s="1">
        <v>46174</v>
      </c>
      <c r="B12" s="19">
        <v>1206340</v>
      </c>
      <c r="C12" s="11">
        <v>5.7609360076408787E-2</v>
      </c>
      <c r="D12" s="19">
        <v>15636210</v>
      </c>
      <c r="E12" s="11">
        <v>0.74671489971346705</v>
      </c>
      <c r="F12" s="12">
        <v>5303790</v>
      </c>
      <c r="G12" s="8"/>
    </row>
    <row r="13" spans="1:7" x14ac:dyDescent="0.25">
      <c r="A13" s="1">
        <v>46204</v>
      </c>
      <c r="B13" s="19">
        <v>873700</v>
      </c>
      <c r="C13" s="11">
        <v>4.1723973256924549E-2</v>
      </c>
      <c r="D13" s="19">
        <v>16509910</v>
      </c>
      <c r="E13" s="11">
        <v>0.78843887297039161</v>
      </c>
      <c r="F13" s="12">
        <v>4430090</v>
      </c>
      <c r="G13" s="8"/>
    </row>
    <row r="14" spans="1:7" x14ac:dyDescent="0.25">
      <c r="A14" s="25">
        <v>46235</v>
      </c>
      <c r="B14" s="28">
        <v>894090</v>
      </c>
      <c r="C14" s="26">
        <v>4.2697707736389687E-2</v>
      </c>
      <c r="D14" s="28">
        <v>17404000</v>
      </c>
      <c r="E14" s="26">
        <v>0.83113658070678131</v>
      </c>
      <c r="F14" s="27">
        <v>3536000</v>
      </c>
      <c r="G14" s="8"/>
    </row>
    <row r="15" spans="1:7" x14ac:dyDescent="0.25">
      <c r="A15" s="1">
        <v>46266</v>
      </c>
      <c r="B15" s="7"/>
      <c r="C15" s="11">
        <v>0</v>
      </c>
      <c r="D15" s="7"/>
      <c r="E15" s="11"/>
      <c r="F15" s="12"/>
    </row>
    <row r="16" spans="1:7" x14ac:dyDescent="0.25">
      <c r="A16" s="1">
        <v>46296</v>
      </c>
      <c r="B16" s="7"/>
      <c r="C16" s="11">
        <v>0</v>
      </c>
      <c r="D16" s="7"/>
      <c r="E16" s="11"/>
      <c r="F16" s="12"/>
    </row>
    <row r="17" spans="1:6" x14ac:dyDescent="0.25">
      <c r="A17" s="1">
        <v>46327</v>
      </c>
      <c r="B17" s="7"/>
      <c r="C17" s="11">
        <v>0</v>
      </c>
      <c r="D17" s="7"/>
      <c r="E17" s="11"/>
      <c r="F17" s="12"/>
    </row>
    <row r="18" spans="1:6" x14ac:dyDescent="0.25">
      <c r="A18" s="1">
        <v>46357</v>
      </c>
      <c r="B18" s="13"/>
      <c r="C18" s="11">
        <v>0</v>
      </c>
      <c r="D18" s="7"/>
      <c r="E18" s="11"/>
      <c r="F18" s="12"/>
    </row>
    <row r="20" spans="1:6" x14ac:dyDescent="0.25">
      <c r="F20" s="8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7A85FE-22CA-4002-A8DF-97D0A9A8932A}">
  <dimension ref="A1:B6"/>
  <sheetViews>
    <sheetView workbookViewId="0">
      <selection activeCell="F9" sqref="F9"/>
    </sheetView>
  </sheetViews>
  <sheetFormatPr defaultColWidth="9.140625" defaultRowHeight="15" x14ac:dyDescent="0.25"/>
  <sheetData>
    <row r="1" spans="1:2" x14ac:dyDescent="0.25">
      <c r="A1" t="s">
        <v>25</v>
      </c>
    </row>
    <row r="2" spans="1:2" x14ac:dyDescent="0.25">
      <c r="A2" t="s">
        <v>24</v>
      </c>
    </row>
    <row r="3" spans="1:2" x14ac:dyDescent="0.25">
      <c r="B3" s="2"/>
    </row>
    <row r="4" spans="1:2" x14ac:dyDescent="0.25">
      <c r="A4" t="s">
        <v>10</v>
      </c>
    </row>
    <row r="5" spans="1:2" x14ac:dyDescent="0.25">
      <c r="A5" s="1"/>
      <c r="B5" s="2"/>
    </row>
    <row r="6" spans="1:2" x14ac:dyDescent="0.25">
      <c r="A6" s="1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938628-2F9E-4154-9CF6-1CF8F4626199}">
  <dimension ref="A1:F34"/>
  <sheetViews>
    <sheetView workbookViewId="0">
      <selection activeCell="D22" sqref="D22"/>
    </sheetView>
  </sheetViews>
  <sheetFormatPr defaultColWidth="9.140625" defaultRowHeight="15" x14ac:dyDescent="0.25"/>
  <cols>
    <col min="1" max="1" width="16.140625" customWidth="1"/>
    <col min="2" max="2" width="26.5703125" customWidth="1"/>
    <col min="3" max="3" width="35.7109375" customWidth="1"/>
    <col min="4" max="4" width="15.42578125" bestFit="1" customWidth="1"/>
    <col min="5" max="5" width="21.140625" customWidth="1"/>
    <col min="6" max="6" width="26.140625" bestFit="1" customWidth="1"/>
  </cols>
  <sheetData>
    <row r="1" spans="1:6" x14ac:dyDescent="0.25">
      <c r="A1" t="s">
        <v>26</v>
      </c>
    </row>
    <row r="2" spans="1:6" x14ac:dyDescent="0.25">
      <c r="A2" t="s">
        <v>24</v>
      </c>
    </row>
    <row r="3" spans="1:6" ht="30" x14ac:dyDescent="0.25">
      <c r="A3" s="14" t="s">
        <v>27</v>
      </c>
      <c r="B3" s="16">
        <v>13000000</v>
      </c>
      <c r="C3" t="s">
        <v>28</v>
      </c>
      <c r="F3" s="6"/>
    </row>
    <row r="4" spans="1:6" x14ac:dyDescent="0.25">
      <c r="A4" t="s">
        <v>15</v>
      </c>
    </row>
    <row r="6" spans="1:6" ht="45" x14ac:dyDescent="0.25">
      <c r="B6" s="14" t="s">
        <v>3</v>
      </c>
      <c r="C6" s="15" t="s">
        <v>4</v>
      </c>
      <c r="D6" t="s">
        <v>5</v>
      </c>
      <c r="E6" s="15" t="s">
        <v>6</v>
      </c>
      <c r="F6" t="s">
        <v>7</v>
      </c>
    </row>
    <row r="7" spans="1:6" x14ac:dyDescent="0.25">
      <c r="A7" s="1">
        <v>45931</v>
      </c>
      <c r="B7" s="13">
        <v>125400</v>
      </c>
      <c r="C7" s="11">
        <v>9.646153846153846E-3</v>
      </c>
      <c r="D7" s="13">
        <v>125400</v>
      </c>
      <c r="E7" s="11">
        <v>9.646153846153846E-3</v>
      </c>
      <c r="F7" s="13">
        <v>12874600</v>
      </c>
    </row>
    <row r="8" spans="1:6" x14ac:dyDescent="0.25">
      <c r="A8" s="1">
        <v>45962</v>
      </c>
      <c r="B8" s="13">
        <v>1056350</v>
      </c>
      <c r="C8" s="11">
        <v>8.1257692307692309E-2</v>
      </c>
      <c r="D8" s="13">
        <v>1181750</v>
      </c>
      <c r="E8" s="11">
        <v>9.0903846153846155E-2</v>
      </c>
      <c r="F8" s="13">
        <v>11818250</v>
      </c>
    </row>
    <row r="9" spans="1:6" x14ac:dyDescent="0.25">
      <c r="A9" s="1">
        <v>45992</v>
      </c>
      <c r="B9" s="13">
        <v>1283825</v>
      </c>
      <c r="C9" s="11">
        <v>9.875576923076923E-2</v>
      </c>
      <c r="D9" s="13">
        <v>2465575</v>
      </c>
      <c r="E9" s="11">
        <v>0.1896596153846154</v>
      </c>
      <c r="F9" s="13">
        <v>10534425</v>
      </c>
    </row>
    <row r="10" spans="1:6" x14ac:dyDescent="0.25">
      <c r="A10" s="1">
        <v>46023</v>
      </c>
      <c r="B10" s="13">
        <v>377850</v>
      </c>
      <c r="C10" s="11">
        <v>2.9065384615384614E-2</v>
      </c>
      <c r="D10" s="13">
        <v>2843425</v>
      </c>
      <c r="E10" s="11">
        <v>0.218725</v>
      </c>
      <c r="F10" s="13">
        <v>10156575</v>
      </c>
    </row>
    <row r="11" spans="1:6" x14ac:dyDescent="0.25">
      <c r="A11" s="1">
        <v>46054</v>
      </c>
      <c r="B11" s="13">
        <v>420775</v>
      </c>
      <c r="C11" s="11">
        <v>3.2367307692307695E-2</v>
      </c>
      <c r="D11" s="13">
        <v>3264200</v>
      </c>
      <c r="E11" s="11">
        <v>0.25109230769230773</v>
      </c>
      <c r="F11" s="13">
        <v>9735800</v>
      </c>
    </row>
    <row r="12" spans="1:6" x14ac:dyDescent="0.25">
      <c r="A12" s="1">
        <v>46082</v>
      </c>
      <c r="B12" s="13">
        <v>554150</v>
      </c>
      <c r="C12" s="11">
        <v>4.2626923076923076E-2</v>
      </c>
      <c r="D12" s="13">
        <v>3818350</v>
      </c>
      <c r="E12" s="11">
        <v>0.29371923076923079</v>
      </c>
      <c r="F12" s="13">
        <v>9181650</v>
      </c>
    </row>
    <row r="13" spans="1:6" x14ac:dyDescent="0.25">
      <c r="A13" s="1">
        <v>46113</v>
      </c>
      <c r="B13" s="13">
        <v>352300</v>
      </c>
      <c r="C13" s="11">
        <v>2.7099999999999999E-2</v>
      </c>
      <c r="D13" s="13">
        <v>4170650</v>
      </c>
      <c r="E13" s="11">
        <v>0.3208192307692308</v>
      </c>
      <c r="F13" s="13">
        <v>8829350</v>
      </c>
    </row>
    <row r="14" spans="1:6" x14ac:dyDescent="0.25">
      <c r="A14" s="1">
        <v>46143</v>
      </c>
      <c r="B14" s="13">
        <v>100775</v>
      </c>
      <c r="C14" s="11">
        <v>7.7519230769230773E-3</v>
      </c>
      <c r="D14" s="13">
        <v>4271425</v>
      </c>
      <c r="E14" s="11">
        <v>0.32857115384615387</v>
      </c>
      <c r="F14" s="13">
        <v>8728575</v>
      </c>
    </row>
    <row r="15" spans="1:6" x14ac:dyDescent="0.25">
      <c r="A15" s="1">
        <v>46174</v>
      </c>
      <c r="B15" s="13">
        <v>251950</v>
      </c>
      <c r="C15" s="11">
        <v>1.9380769230769229E-2</v>
      </c>
      <c r="D15" s="13">
        <v>4523375</v>
      </c>
      <c r="E15" s="11">
        <v>0.34795192307692313</v>
      </c>
      <c r="F15" s="13">
        <v>8476625</v>
      </c>
    </row>
    <row r="16" spans="1:6" x14ac:dyDescent="0.25">
      <c r="A16" s="1">
        <v>46204</v>
      </c>
      <c r="B16" s="13">
        <v>148600</v>
      </c>
      <c r="C16" s="11">
        <v>1.143076923076923E-2</v>
      </c>
      <c r="D16" s="13">
        <v>4671975</v>
      </c>
      <c r="E16" s="11">
        <v>0.35938269230769238</v>
      </c>
      <c r="F16" s="13">
        <v>8328025</v>
      </c>
    </row>
    <row r="17" spans="1:6" s="22" customFormat="1" x14ac:dyDescent="0.25">
      <c r="A17" s="21">
        <v>46235</v>
      </c>
      <c r="B17" s="23">
        <v>0</v>
      </c>
      <c r="C17" s="24">
        <v>0</v>
      </c>
      <c r="D17" s="23">
        <v>4671975</v>
      </c>
      <c r="E17" s="24">
        <v>0.35938269230769238</v>
      </c>
      <c r="F17" s="23">
        <v>8328025</v>
      </c>
    </row>
    <row r="18" spans="1:6" x14ac:dyDescent="0.25">
      <c r="A18" s="1"/>
      <c r="B18" s="13"/>
      <c r="C18" s="11"/>
      <c r="D18" s="13"/>
      <c r="E18" s="11"/>
      <c r="F18" s="13"/>
    </row>
    <row r="19" spans="1:6" x14ac:dyDescent="0.25">
      <c r="A19" s="17" t="s">
        <v>30</v>
      </c>
      <c r="B19" s="6"/>
      <c r="C19" s="11"/>
      <c r="D19" s="6"/>
      <c r="E19" s="11"/>
      <c r="F19" s="6"/>
    </row>
    <row r="20" spans="1:6" x14ac:dyDescent="0.25">
      <c r="A20" s="1"/>
      <c r="B20" s="6"/>
      <c r="C20" s="11"/>
      <c r="D20" s="6"/>
      <c r="E20" s="11"/>
      <c r="F20" s="6"/>
    </row>
    <row r="21" spans="1:6" x14ac:dyDescent="0.25">
      <c r="A21" s="1"/>
      <c r="B21" s="6"/>
      <c r="C21" s="11"/>
      <c r="D21" s="6"/>
      <c r="E21" s="11"/>
      <c r="F21" s="6"/>
    </row>
    <row r="22" spans="1:6" x14ac:dyDescent="0.25">
      <c r="A22" s="1"/>
      <c r="B22" s="6"/>
      <c r="C22" s="11"/>
      <c r="D22" s="6"/>
      <c r="E22" s="11"/>
      <c r="F22" s="6"/>
    </row>
    <row r="23" spans="1:6" x14ac:dyDescent="0.25">
      <c r="A23" s="1"/>
      <c r="B23" s="6"/>
      <c r="C23" s="11"/>
      <c r="D23" s="6"/>
      <c r="E23" s="11"/>
      <c r="F23" s="6"/>
    </row>
    <row r="24" spans="1:6" x14ac:dyDescent="0.25">
      <c r="A24" s="1"/>
      <c r="B24" s="6"/>
      <c r="C24" s="11"/>
      <c r="D24" s="6"/>
      <c r="E24" s="11"/>
      <c r="F24" s="6"/>
    </row>
    <row r="25" spans="1:6" x14ac:dyDescent="0.25">
      <c r="B25" s="6"/>
      <c r="C25" s="11"/>
      <c r="D25" s="6"/>
      <c r="E25" s="11"/>
      <c r="F25" s="6"/>
    </row>
    <row r="26" spans="1:6" x14ac:dyDescent="0.25">
      <c r="B26" s="6"/>
      <c r="C26" s="11"/>
      <c r="D26" s="6"/>
      <c r="E26" s="11"/>
      <c r="F26" s="6"/>
    </row>
    <row r="27" spans="1:6" x14ac:dyDescent="0.25">
      <c r="B27" s="6"/>
      <c r="D27" s="6"/>
    </row>
    <row r="28" spans="1:6" x14ac:dyDescent="0.25">
      <c r="B28" s="6"/>
      <c r="D28" s="6"/>
    </row>
    <row r="29" spans="1:6" x14ac:dyDescent="0.25">
      <c r="B29" s="6"/>
      <c r="D29" s="6"/>
    </row>
    <row r="30" spans="1:6" x14ac:dyDescent="0.25">
      <c r="B30" s="6"/>
      <c r="D30" s="6"/>
    </row>
    <row r="31" spans="1:6" x14ac:dyDescent="0.25">
      <c r="B31" s="6"/>
      <c r="D31" s="6"/>
    </row>
    <row r="32" spans="1:6" x14ac:dyDescent="0.25">
      <c r="D32" s="6"/>
    </row>
    <row r="33" spans="4:4" x14ac:dyDescent="0.25">
      <c r="D33" s="6"/>
    </row>
    <row r="34" spans="4:4" x14ac:dyDescent="0.25">
      <c r="D34" s="6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8650DC-7B68-4CFE-A197-C10F8EE4FC22}">
  <dimension ref="A1:F34"/>
  <sheetViews>
    <sheetView workbookViewId="0">
      <selection activeCell="B21" sqref="B21"/>
    </sheetView>
  </sheetViews>
  <sheetFormatPr defaultColWidth="9.140625" defaultRowHeight="15" x14ac:dyDescent="0.25"/>
  <cols>
    <col min="1" max="1" width="16.140625" customWidth="1"/>
    <col min="2" max="2" width="26.5703125" customWidth="1"/>
    <col min="3" max="3" width="35.7109375" customWidth="1"/>
    <col min="4" max="4" width="15.42578125" bestFit="1" customWidth="1"/>
    <col min="5" max="5" width="21.140625" customWidth="1"/>
    <col min="6" max="6" width="26.140625" bestFit="1" customWidth="1"/>
  </cols>
  <sheetData>
    <row r="1" spans="1:6" x14ac:dyDescent="0.25">
      <c r="A1" t="s">
        <v>29</v>
      </c>
    </row>
    <row r="2" spans="1:6" x14ac:dyDescent="0.25">
      <c r="A2" t="s">
        <v>24</v>
      </c>
    </row>
    <row r="3" spans="1:6" ht="30" x14ac:dyDescent="0.25">
      <c r="A3" s="14" t="s">
        <v>27</v>
      </c>
      <c r="B3" s="16">
        <v>42000000</v>
      </c>
      <c r="C3" t="s">
        <v>28</v>
      </c>
      <c r="F3" s="6"/>
    </row>
    <row r="4" spans="1:6" x14ac:dyDescent="0.25">
      <c r="A4" t="s">
        <v>15</v>
      </c>
    </row>
    <row r="6" spans="1:6" ht="45" x14ac:dyDescent="0.25">
      <c r="B6" s="14" t="s">
        <v>3</v>
      </c>
      <c r="C6" s="15" t="s">
        <v>4</v>
      </c>
      <c r="D6" t="s">
        <v>5</v>
      </c>
      <c r="E6" s="15" t="s">
        <v>6</v>
      </c>
      <c r="F6" t="s">
        <v>7</v>
      </c>
    </row>
    <row r="7" spans="1:6" x14ac:dyDescent="0.25">
      <c r="A7" s="1">
        <v>45931</v>
      </c>
      <c r="B7" s="13">
        <v>0</v>
      </c>
      <c r="C7" s="11">
        <v>0</v>
      </c>
      <c r="D7" s="6">
        <v>0</v>
      </c>
      <c r="E7" s="11">
        <v>0</v>
      </c>
      <c r="F7" s="13">
        <v>42000000</v>
      </c>
    </row>
    <row r="8" spans="1:6" x14ac:dyDescent="0.25">
      <c r="A8" s="1">
        <v>45962</v>
      </c>
      <c r="B8" s="13">
        <v>1183393.1200000001</v>
      </c>
      <c r="C8" s="11">
        <v>2.817602666666667E-2</v>
      </c>
      <c r="D8" s="13">
        <v>1183393.1200000001</v>
      </c>
      <c r="E8" s="11">
        <v>2.817602666666667E-2</v>
      </c>
      <c r="F8" s="13">
        <v>40816606.880000003</v>
      </c>
    </row>
    <row r="9" spans="1:6" x14ac:dyDescent="0.25">
      <c r="A9" s="1">
        <v>45992</v>
      </c>
      <c r="B9" s="13">
        <v>2162120</v>
      </c>
      <c r="C9" s="11">
        <v>5.1479047619047619E-2</v>
      </c>
      <c r="D9" s="13">
        <v>3345513.12</v>
      </c>
      <c r="E9" s="11">
        <v>7.9655074285714292E-2</v>
      </c>
      <c r="F9" s="13">
        <v>38654486.880000003</v>
      </c>
    </row>
    <row r="10" spans="1:6" x14ac:dyDescent="0.25">
      <c r="A10" s="1">
        <v>46023</v>
      </c>
      <c r="B10" s="13">
        <v>805400</v>
      </c>
      <c r="C10" s="11">
        <v>1.9176190476190475E-2</v>
      </c>
      <c r="D10" s="13">
        <v>4150913.12</v>
      </c>
      <c r="E10" s="11">
        <v>9.8831264761904764E-2</v>
      </c>
      <c r="F10" s="13">
        <v>37849086.880000003</v>
      </c>
    </row>
    <row r="11" spans="1:6" x14ac:dyDescent="0.25">
      <c r="A11" s="1">
        <v>46054</v>
      </c>
      <c r="B11" s="13">
        <v>2011320</v>
      </c>
      <c r="C11" s="11">
        <v>4.7888571428571426E-2</v>
      </c>
      <c r="D11" s="13">
        <v>6162233.1200000001</v>
      </c>
      <c r="E11" s="11">
        <v>0.14671983619047618</v>
      </c>
      <c r="F11" s="13">
        <v>35837766.880000003</v>
      </c>
    </row>
    <row r="12" spans="1:6" x14ac:dyDescent="0.25">
      <c r="A12" s="1">
        <v>46082</v>
      </c>
      <c r="B12" s="13">
        <v>427260</v>
      </c>
      <c r="C12" s="11">
        <v>1.0172857142857143E-2</v>
      </c>
      <c r="D12" s="13">
        <v>6589493.1200000001</v>
      </c>
      <c r="E12" s="11">
        <v>0.15689269333333333</v>
      </c>
      <c r="F12" s="13">
        <v>35410506.880000003</v>
      </c>
    </row>
    <row r="13" spans="1:6" x14ac:dyDescent="0.25">
      <c r="A13" s="1">
        <v>46113</v>
      </c>
      <c r="B13" s="13">
        <v>151200</v>
      </c>
      <c r="C13" s="11">
        <v>3.5999999999999999E-3</v>
      </c>
      <c r="D13" s="13">
        <v>6740693.1200000001</v>
      </c>
      <c r="E13" s="11">
        <v>0.16049269333333332</v>
      </c>
      <c r="F13" s="13">
        <v>35259306.880000003</v>
      </c>
    </row>
    <row r="14" spans="1:6" x14ac:dyDescent="0.25">
      <c r="A14" s="1">
        <v>46143</v>
      </c>
      <c r="B14" s="13">
        <v>1511400</v>
      </c>
      <c r="C14" s="11">
        <v>3.5985714285714288E-2</v>
      </c>
      <c r="D14" s="13">
        <v>8252093.1200000001</v>
      </c>
      <c r="E14" s="11">
        <v>0.19647840761904761</v>
      </c>
      <c r="F14" s="13">
        <v>33747906.880000003</v>
      </c>
    </row>
    <row r="15" spans="1:6" x14ac:dyDescent="0.25">
      <c r="A15" s="1">
        <v>46174</v>
      </c>
      <c r="B15" s="13">
        <v>1032300</v>
      </c>
      <c r="C15" s="11">
        <v>2.4578571428571429E-2</v>
      </c>
      <c r="D15" s="13">
        <v>9284393.120000001</v>
      </c>
      <c r="E15" s="11">
        <v>0.22105697904761903</v>
      </c>
      <c r="F15" s="13">
        <v>32715606.880000003</v>
      </c>
    </row>
    <row r="16" spans="1:6" x14ac:dyDescent="0.25">
      <c r="A16" s="1">
        <v>46204</v>
      </c>
      <c r="B16" s="13">
        <v>1006580</v>
      </c>
      <c r="C16" s="11">
        <v>2.3966190476190478E-2</v>
      </c>
      <c r="D16" s="13">
        <v>10290973.120000001</v>
      </c>
      <c r="E16" s="11">
        <v>0.24502316952380951</v>
      </c>
      <c r="F16" s="13">
        <v>31709026.880000003</v>
      </c>
    </row>
    <row r="17" spans="1:6" x14ac:dyDescent="0.25">
      <c r="A17" s="21">
        <v>46235</v>
      </c>
      <c r="B17" s="23">
        <v>201540</v>
      </c>
      <c r="C17" s="24">
        <v>4.798571428571429E-3</v>
      </c>
      <c r="D17" s="23">
        <v>10492513.120000001</v>
      </c>
      <c r="E17" s="24">
        <v>0.24982174095238094</v>
      </c>
      <c r="F17" s="23">
        <v>31507486.880000003</v>
      </c>
    </row>
    <row r="18" spans="1:6" x14ac:dyDescent="0.25">
      <c r="A18" s="1"/>
      <c r="B18" s="13"/>
      <c r="C18" s="11"/>
      <c r="D18" s="13"/>
      <c r="E18" s="11"/>
      <c r="F18" s="13"/>
    </row>
    <row r="19" spans="1:6" x14ac:dyDescent="0.25">
      <c r="A19" s="17" t="s">
        <v>30</v>
      </c>
      <c r="B19" s="6"/>
      <c r="C19" s="11"/>
      <c r="D19" s="6"/>
      <c r="E19" s="11"/>
      <c r="F19" s="6"/>
    </row>
    <row r="20" spans="1:6" x14ac:dyDescent="0.25">
      <c r="A20" s="1"/>
      <c r="B20" s="6"/>
      <c r="C20" s="11"/>
      <c r="D20" s="6"/>
      <c r="E20" s="11"/>
      <c r="F20" s="6"/>
    </row>
    <row r="21" spans="1:6" x14ac:dyDescent="0.25">
      <c r="A21" s="1"/>
      <c r="B21" s="6"/>
      <c r="C21" s="11"/>
      <c r="D21" s="6"/>
      <c r="E21" s="11"/>
      <c r="F21" s="6"/>
    </row>
    <row r="22" spans="1:6" x14ac:dyDescent="0.25">
      <c r="A22" s="1"/>
      <c r="B22" s="6"/>
      <c r="C22" s="11"/>
      <c r="D22" s="6"/>
      <c r="E22" s="11"/>
      <c r="F22" s="6"/>
    </row>
    <row r="23" spans="1:6" x14ac:dyDescent="0.25">
      <c r="A23" s="1"/>
      <c r="B23" s="6"/>
      <c r="C23" s="11"/>
      <c r="D23" s="6"/>
      <c r="E23" s="11"/>
      <c r="F23" s="6"/>
    </row>
    <row r="24" spans="1:6" x14ac:dyDescent="0.25">
      <c r="A24" s="1"/>
      <c r="B24" s="6"/>
      <c r="C24" s="11"/>
      <c r="D24" s="6"/>
      <c r="E24" s="11"/>
      <c r="F24" s="6"/>
    </row>
    <row r="25" spans="1:6" x14ac:dyDescent="0.25">
      <c r="B25" s="6"/>
      <c r="C25" s="11"/>
      <c r="D25" s="6"/>
      <c r="E25" s="11"/>
      <c r="F25" s="6"/>
    </row>
    <row r="26" spans="1:6" x14ac:dyDescent="0.25">
      <c r="B26" s="6"/>
      <c r="C26" s="11"/>
      <c r="D26" s="6"/>
      <c r="E26" s="11"/>
      <c r="F26" s="6"/>
    </row>
    <row r="27" spans="1:6" x14ac:dyDescent="0.25">
      <c r="B27" s="6"/>
      <c r="D27" s="6"/>
    </row>
    <row r="28" spans="1:6" x14ac:dyDescent="0.25">
      <c r="B28" s="6"/>
      <c r="D28" s="6"/>
    </row>
    <row r="29" spans="1:6" x14ac:dyDescent="0.25">
      <c r="B29" s="6"/>
      <c r="D29" s="6"/>
    </row>
    <row r="30" spans="1:6" x14ac:dyDescent="0.25">
      <c r="B30" s="6"/>
      <c r="D30" s="6"/>
    </row>
    <row r="31" spans="1:6" x14ac:dyDescent="0.25">
      <c r="B31" s="6"/>
      <c r="D31" s="6"/>
    </row>
    <row r="32" spans="1:6" x14ac:dyDescent="0.25">
      <c r="D32" s="6"/>
    </row>
    <row r="33" spans="4:4" x14ac:dyDescent="0.25">
      <c r="D33" s="6"/>
    </row>
    <row r="34" spans="4:4" x14ac:dyDescent="0.25">
      <c r="D34" s="6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F18"/>
  <sheetViews>
    <sheetView workbookViewId="0">
      <selection activeCell="A37" sqref="A37"/>
    </sheetView>
  </sheetViews>
  <sheetFormatPr defaultRowHeight="15" x14ac:dyDescent="0.25"/>
  <cols>
    <col min="1" max="1" width="38.7109375" customWidth="1"/>
    <col min="2" max="2" width="14.28515625" bestFit="1" customWidth="1"/>
    <col min="3" max="3" width="81.28515625" customWidth="1"/>
    <col min="4" max="4" width="19.28515625" customWidth="1"/>
    <col min="5" max="5" width="42" customWidth="1"/>
    <col min="6" max="6" width="33.5703125" customWidth="1"/>
  </cols>
  <sheetData>
    <row r="1" spans="1:6" x14ac:dyDescent="0.25">
      <c r="A1" t="s">
        <v>0</v>
      </c>
    </row>
    <row r="2" spans="1:6" x14ac:dyDescent="0.25">
      <c r="A2" t="s">
        <v>1</v>
      </c>
    </row>
    <row r="4" spans="1:6" x14ac:dyDescent="0.25">
      <c r="A4" t="s">
        <v>2</v>
      </c>
      <c r="B4" s="3">
        <v>17960000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45658</v>
      </c>
      <c r="B7" s="3">
        <v>1329100</v>
      </c>
      <c r="C7" s="4">
        <v>7.4003340757238301E-2</v>
      </c>
      <c r="D7" s="3">
        <v>1329100</v>
      </c>
      <c r="E7" s="4">
        <v>7.4003340757238301E-2</v>
      </c>
      <c r="F7" s="3">
        <v>16630880</v>
      </c>
    </row>
    <row r="8" spans="1:6" x14ac:dyDescent="0.25">
      <c r="A8" s="1">
        <v>45689</v>
      </c>
      <c r="B8" s="3">
        <v>565070</v>
      </c>
      <c r="C8" s="4">
        <v>3.1462694877505568E-2</v>
      </c>
      <c r="D8" s="3">
        <v>1894190</v>
      </c>
      <c r="E8" s="4">
        <v>0.1054660356347439</v>
      </c>
      <c r="F8" s="3">
        <v>16065810</v>
      </c>
    </row>
    <row r="9" spans="1:6" x14ac:dyDescent="0.25">
      <c r="A9" s="1">
        <v>45717</v>
      </c>
      <c r="B9" s="3">
        <v>867520</v>
      </c>
      <c r="C9" s="4">
        <v>4.8302895322939868E-2</v>
      </c>
      <c r="D9" s="3">
        <v>2761710</v>
      </c>
      <c r="E9" s="4">
        <v>0.15376893095768371</v>
      </c>
      <c r="F9" s="3">
        <v>15198290</v>
      </c>
    </row>
    <row r="10" spans="1:6" x14ac:dyDescent="0.25">
      <c r="A10" s="1">
        <v>45748</v>
      </c>
      <c r="B10" s="3">
        <v>710870</v>
      </c>
      <c r="C10" s="4">
        <v>3.958073496659243E-2</v>
      </c>
      <c r="D10" s="3">
        <v>3472580</v>
      </c>
      <c r="E10" s="4">
        <v>0.19334966592427619</v>
      </c>
      <c r="F10" s="3">
        <v>14487420</v>
      </c>
    </row>
    <row r="11" spans="1:6" x14ac:dyDescent="0.25">
      <c r="A11" s="1">
        <v>45778</v>
      </c>
      <c r="B11" s="3">
        <v>1403330</v>
      </c>
      <c r="C11" s="4">
        <v>7.8136414253897557E-2</v>
      </c>
      <c r="D11" s="3">
        <v>4875910</v>
      </c>
      <c r="E11" s="4">
        <v>0.27148608017817372</v>
      </c>
      <c r="F11" s="3">
        <v>13084090</v>
      </c>
    </row>
    <row r="12" spans="1:6" x14ac:dyDescent="0.25">
      <c r="A12" s="1">
        <v>45809</v>
      </c>
      <c r="B12" s="3">
        <v>2224900</v>
      </c>
      <c r="C12" s="4">
        <v>0.12388084632516699</v>
      </c>
      <c r="D12" s="3">
        <v>7090300</v>
      </c>
      <c r="E12" s="4">
        <v>0.39536692650334082</v>
      </c>
      <c r="F12" s="3">
        <v>10869700</v>
      </c>
    </row>
    <row r="13" spans="1:6" x14ac:dyDescent="0.25">
      <c r="A13" s="1">
        <v>45839</v>
      </c>
      <c r="B13" s="3">
        <v>2471190</v>
      </c>
      <c r="C13" s="4">
        <v>0.13759409799554559</v>
      </c>
      <c r="D13" s="3">
        <v>9561530</v>
      </c>
      <c r="E13" s="4">
        <v>0.53242572383073494</v>
      </c>
      <c r="F13" s="3">
        <v>8398470</v>
      </c>
    </row>
    <row r="14" spans="1:6" x14ac:dyDescent="0.25">
      <c r="A14" s="1">
        <v>45870</v>
      </c>
      <c r="B14" s="3">
        <v>1602550</v>
      </c>
      <c r="C14" s="4">
        <v>8.9228841870824055E-2</v>
      </c>
      <c r="D14" s="3">
        <v>11164080</v>
      </c>
      <c r="E14" s="4">
        <v>0.62170000000000003</v>
      </c>
      <c r="F14" s="3">
        <v>6795920</v>
      </c>
    </row>
    <row r="15" spans="1:6" x14ac:dyDescent="0.25">
      <c r="A15" s="1">
        <v>45901</v>
      </c>
      <c r="B15" s="3">
        <v>1986380</v>
      </c>
      <c r="C15" s="4">
        <v>0.11060022271714923</v>
      </c>
      <c r="D15" s="3">
        <v>13150470</v>
      </c>
      <c r="E15" s="4">
        <v>0.73225311804008908</v>
      </c>
      <c r="F15" s="3">
        <v>4786030</v>
      </c>
    </row>
    <row r="16" spans="1:6" x14ac:dyDescent="0.25">
      <c r="A16" s="1">
        <v>45931</v>
      </c>
      <c r="B16" s="3">
        <v>3124500</v>
      </c>
      <c r="C16" s="4">
        <v>0.17396993318485524</v>
      </c>
      <c r="D16" s="3">
        <v>16274970</v>
      </c>
      <c r="E16" s="4">
        <v>0.90622305122494429</v>
      </c>
      <c r="F16" s="3">
        <v>1638060</v>
      </c>
    </row>
    <row r="17" spans="1:6" x14ac:dyDescent="0.25">
      <c r="A17" s="1">
        <v>45962</v>
      </c>
      <c r="B17" s="3">
        <v>834310</v>
      </c>
      <c r="C17" s="4">
        <v>4.6453786191536749E-2</v>
      </c>
      <c r="D17" s="3">
        <v>17014810</v>
      </c>
      <c r="E17" s="4">
        <v>0.95267683741648101</v>
      </c>
      <c r="F17" s="3">
        <v>945190</v>
      </c>
    </row>
    <row r="18" spans="1:6" x14ac:dyDescent="0.25">
      <c r="A18" s="1">
        <v>45992</v>
      </c>
      <c r="B18" s="3">
        <v>23.5</v>
      </c>
      <c r="C18" s="4">
        <v>1.3084632516703786E-6</v>
      </c>
      <c r="D18" s="3">
        <v>17038310</v>
      </c>
      <c r="E18" s="4">
        <v>0.95267814587973265</v>
      </c>
      <c r="F18" s="3">
        <v>921690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6"/>
  <sheetViews>
    <sheetView workbookViewId="0">
      <selection activeCell="I13" sqref="I13"/>
    </sheetView>
  </sheetViews>
  <sheetFormatPr defaultRowHeight="15" x14ac:dyDescent="0.25"/>
  <sheetData>
    <row r="1" spans="1:2" x14ac:dyDescent="0.25">
      <c r="A1" t="s">
        <v>8</v>
      </c>
    </row>
    <row r="2" spans="1:2" x14ac:dyDescent="0.25">
      <c r="A2" t="s">
        <v>9</v>
      </c>
    </row>
    <row r="3" spans="1:2" x14ac:dyDescent="0.25">
      <c r="B3" s="2"/>
    </row>
    <row r="4" spans="1:2" x14ac:dyDescent="0.25">
      <c r="A4" t="s">
        <v>10</v>
      </c>
    </row>
    <row r="5" spans="1:2" x14ac:dyDescent="0.25">
      <c r="A5" s="1"/>
      <c r="B5" s="2"/>
    </row>
    <row r="6" spans="1:2" x14ac:dyDescent="0.25">
      <c r="A6" s="1"/>
    </row>
  </sheetData>
  <pageMargins left="0.7" right="0.7" top="0.75" bottom="0.75" header="0.3" footer="0.3"/>
  <headerFooter>
    <oddHeader>&amp;C&amp;"Segoe UI Semibold"&amp;11&amp;K000000 UNCLASSIFIED&amp;1#_x000D_&amp;"Calibri"&amp;11&amp;K000000&amp;"Calibri"&amp;11&amp;K000000&amp;"Segoe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F21"/>
  <sheetViews>
    <sheetView workbookViewId="0">
      <selection activeCell="E18" sqref="E18"/>
    </sheetView>
  </sheetViews>
  <sheetFormatPr defaultRowHeight="15" x14ac:dyDescent="0.25"/>
  <cols>
    <col min="2" max="2" width="33.42578125" customWidth="1"/>
    <col min="3" max="3" width="80.5703125" customWidth="1"/>
    <col min="4" max="4" width="16.140625" customWidth="1"/>
    <col min="5" max="5" width="38" customWidth="1"/>
    <col min="6" max="6" width="27.140625" customWidth="1"/>
  </cols>
  <sheetData>
    <row r="1" spans="1:6" x14ac:dyDescent="0.25">
      <c r="A1" t="s">
        <v>11</v>
      </c>
    </row>
    <row r="2" spans="1:6" x14ac:dyDescent="0.25">
      <c r="A2" t="s">
        <v>9</v>
      </c>
    </row>
    <row r="3" spans="1:6" x14ac:dyDescent="0.25">
      <c r="A3" t="s">
        <v>13</v>
      </c>
      <c r="B3">
        <v>11000000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45566</v>
      </c>
      <c r="B7" s="3">
        <v>251200</v>
      </c>
      <c r="C7" s="4">
        <v>2.2836363636363641E-2</v>
      </c>
      <c r="E7" s="4">
        <v>2.2836363636363641E-2</v>
      </c>
      <c r="F7" s="3">
        <v>10748800</v>
      </c>
    </row>
    <row r="8" spans="1:6" x14ac:dyDescent="0.25">
      <c r="A8" s="1">
        <v>45597</v>
      </c>
      <c r="B8" s="3">
        <v>392400</v>
      </c>
      <c r="C8" s="4">
        <v>3.5672727272727273E-2</v>
      </c>
      <c r="E8" s="4">
        <v>5.8509090909090913E-2</v>
      </c>
      <c r="F8" s="3">
        <v>10356400</v>
      </c>
    </row>
    <row r="9" spans="1:6" x14ac:dyDescent="0.25">
      <c r="A9" s="1">
        <v>45627</v>
      </c>
      <c r="B9" s="3">
        <v>1192575</v>
      </c>
      <c r="C9" s="4">
        <v>0.1084159090909091</v>
      </c>
      <c r="E9" s="4">
        <v>0.16692499999999999</v>
      </c>
      <c r="F9" s="3">
        <v>9163825</v>
      </c>
    </row>
    <row r="10" spans="1:6" x14ac:dyDescent="0.25">
      <c r="A10" s="1">
        <v>45658</v>
      </c>
      <c r="B10" s="3">
        <v>626300</v>
      </c>
      <c r="C10" s="4">
        <v>5.6936363636363639E-2</v>
      </c>
      <c r="E10" s="4">
        <v>0.22386136363636361</v>
      </c>
      <c r="F10" s="3">
        <v>8537525</v>
      </c>
    </row>
    <row r="11" spans="1:6" x14ac:dyDescent="0.25">
      <c r="A11" s="1">
        <v>45689</v>
      </c>
      <c r="B11" s="3">
        <v>841775</v>
      </c>
      <c r="C11" s="4">
        <v>7.6524999999999996E-2</v>
      </c>
      <c r="E11" s="4">
        <v>0.30038636363636362</v>
      </c>
      <c r="F11" s="3">
        <v>7695750</v>
      </c>
    </row>
    <row r="12" spans="1:6" x14ac:dyDescent="0.25">
      <c r="A12" s="1">
        <v>45717</v>
      </c>
      <c r="B12" s="3">
        <v>345550</v>
      </c>
      <c r="C12" s="4">
        <v>3.1413636363636373E-2</v>
      </c>
      <c r="E12" s="4">
        <v>0.33179999999999998</v>
      </c>
      <c r="F12" s="3">
        <v>7350200</v>
      </c>
    </row>
    <row r="13" spans="1:6" x14ac:dyDescent="0.25">
      <c r="A13" s="1">
        <v>45748</v>
      </c>
      <c r="B13" s="3">
        <v>359000</v>
      </c>
      <c r="C13" s="4">
        <v>3.2636363636363637E-2</v>
      </c>
      <c r="E13" s="4">
        <v>0.36443636363636361</v>
      </c>
      <c r="F13" s="3">
        <v>6991200</v>
      </c>
    </row>
    <row r="14" spans="1:6" x14ac:dyDescent="0.25">
      <c r="A14" s="1">
        <v>45778</v>
      </c>
      <c r="B14" s="3">
        <v>168000</v>
      </c>
      <c r="C14" s="4">
        <v>1.5272727272727269E-2</v>
      </c>
      <c r="E14" s="4">
        <v>0.37970909090909089</v>
      </c>
      <c r="F14" s="3">
        <v>6823200</v>
      </c>
    </row>
    <row r="15" spans="1:6" x14ac:dyDescent="0.25">
      <c r="A15" s="1">
        <v>45809</v>
      </c>
      <c r="B15" s="3">
        <v>0</v>
      </c>
      <c r="C15" s="4">
        <v>0</v>
      </c>
      <c r="E15" s="4">
        <v>0.37970909090909089</v>
      </c>
      <c r="F15" s="3">
        <v>6823200</v>
      </c>
    </row>
    <row r="16" spans="1:6" x14ac:dyDescent="0.25">
      <c r="A16" s="1">
        <v>45839</v>
      </c>
      <c r="B16" s="3">
        <v>251675</v>
      </c>
      <c r="C16" s="4">
        <v>2.2879545454545451E-2</v>
      </c>
      <c r="E16" s="4">
        <v>0.40258863636363629</v>
      </c>
      <c r="F16" s="3">
        <v>6571525</v>
      </c>
    </row>
    <row r="17" spans="1:6" x14ac:dyDescent="0.25">
      <c r="A17" s="1">
        <v>45870</v>
      </c>
      <c r="B17" s="3">
        <v>277000</v>
      </c>
      <c r="C17" s="4">
        <v>2.518181818181818E-2</v>
      </c>
      <c r="E17" s="4">
        <v>0.42777045454545448</v>
      </c>
      <c r="F17" s="3">
        <v>6294525</v>
      </c>
    </row>
    <row r="18" spans="1:6" x14ac:dyDescent="0.25">
      <c r="A18" s="1">
        <v>45901</v>
      </c>
    </row>
    <row r="19" spans="1:6" x14ac:dyDescent="0.25">
      <c r="A19" s="1">
        <v>45931</v>
      </c>
    </row>
    <row r="20" spans="1:6" x14ac:dyDescent="0.25">
      <c r="A20" s="1">
        <v>45962</v>
      </c>
    </row>
    <row r="21" spans="1:6" x14ac:dyDescent="0.25">
      <c r="A21" s="1">
        <v>45992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F20"/>
  <sheetViews>
    <sheetView workbookViewId="0">
      <selection activeCell="C26" sqref="C26"/>
    </sheetView>
  </sheetViews>
  <sheetFormatPr defaultRowHeight="15" x14ac:dyDescent="0.25"/>
  <cols>
    <col min="2" max="2" width="53.85546875" customWidth="1"/>
    <col min="3" max="3" width="80.28515625" customWidth="1"/>
    <col min="4" max="4" width="16.5703125" customWidth="1"/>
    <col min="5" max="5" width="43.140625" customWidth="1"/>
    <col min="6" max="6" width="28.42578125" customWidth="1"/>
  </cols>
  <sheetData>
    <row r="1" spans="1:6" x14ac:dyDescent="0.25">
      <c r="A1" t="s">
        <v>11</v>
      </c>
    </row>
    <row r="2" spans="1:6" x14ac:dyDescent="0.25">
      <c r="A2" t="s">
        <v>9</v>
      </c>
    </row>
    <row r="3" spans="1:6" x14ac:dyDescent="0.25">
      <c r="A3" t="s">
        <v>13</v>
      </c>
      <c r="B3">
        <v>11000000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45566</v>
      </c>
      <c r="B7" s="3">
        <v>251200</v>
      </c>
      <c r="C7" s="4">
        <v>2.2836363636363641E-2</v>
      </c>
      <c r="D7" s="3">
        <v>251200</v>
      </c>
      <c r="E7" s="4">
        <v>2.2836363636363641E-2</v>
      </c>
      <c r="F7" s="3">
        <v>10748800</v>
      </c>
    </row>
    <row r="8" spans="1:6" x14ac:dyDescent="0.25">
      <c r="A8" s="1">
        <v>45597</v>
      </c>
      <c r="B8" s="3">
        <v>392400</v>
      </c>
      <c r="C8" s="4">
        <v>3.5672727272727273E-2</v>
      </c>
      <c r="D8" s="3">
        <v>643600</v>
      </c>
      <c r="E8" s="4">
        <v>5.8509090909090913E-2</v>
      </c>
      <c r="F8" s="3">
        <v>10356400</v>
      </c>
    </row>
    <row r="9" spans="1:6" x14ac:dyDescent="0.25">
      <c r="A9" s="1">
        <v>45627</v>
      </c>
      <c r="B9" s="3">
        <v>1192575</v>
      </c>
      <c r="C9" s="4">
        <v>0.1084159090909091</v>
      </c>
      <c r="D9" s="3">
        <v>1836175</v>
      </c>
      <c r="E9" s="4">
        <v>0.16692499999999999</v>
      </c>
      <c r="F9" s="3">
        <v>9163825</v>
      </c>
    </row>
    <row r="10" spans="1:6" x14ac:dyDescent="0.25">
      <c r="A10" s="1">
        <v>45658</v>
      </c>
      <c r="B10" s="3">
        <v>626300</v>
      </c>
      <c r="C10" s="4">
        <v>5.6936363636363639E-2</v>
      </c>
      <c r="D10" s="3">
        <v>2462475</v>
      </c>
      <c r="E10" s="4">
        <v>0.22386136363636361</v>
      </c>
      <c r="F10" s="3">
        <v>8537525</v>
      </c>
    </row>
    <row r="11" spans="1:6" x14ac:dyDescent="0.25">
      <c r="A11" s="1">
        <v>45689</v>
      </c>
      <c r="B11" s="3">
        <v>841775</v>
      </c>
      <c r="C11" s="4">
        <v>7.6524999999999996E-2</v>
      </c>
      <c r="D11" s="3">
        <v>3304250</v>
      </c>
      <c r="E11" s="4">
        <v>0.30038636363636362</v>
      </c>
      <c r="F11" s="3">
        <v>7695750</v>
      </c>
    </row>
    <row r="12" spans="1:6" x14ac:dyDescent="0.25">
      <c r="A12" s="1">
        <v>45717</v>
      </c>
      <c r="B12" s="3">
        <v>345550</v>
      </c>
      <c r="C12" s="4">
        <v>3.1413636363636373E-2</v>
      </c>
      <c r="D12" s="3">
        <v>3649800</v>
      </c>
      <c r="E12" s="4">
        <v>0.33179999999999998</v>
      </c>
      <c r="F12" s="3">
        <v>7350200</v>
      </c>
    </row>
    <row r="13" spans="1:6" x14ac:dyDescent="0.25">
      <c r="A13" s="1">
        <v>45748</v>
      </c>
      <c r="B13" s="3">
        <v>359000</v>
      </c>
      <c r="C13" s="4">
        <v>3.2636363636363637E-2</v>
      </c>
      <c r="D13" s="3">
        <v>4008800</v>
      </c>
      <c r="E13" s="4">
        <v>0.36443636363636361</v>
      </c>
      <c r="F13" s="3">
        <v>6991200</v>
      </c>
    </row>
    <row r="14" spans="1:6" x14ac:dyDescent="0.25">
      <c r="A14" s="1">
        <v>45778</v>
      </c>
      <c r="B14" s="3">
        <v>168000</v>
      </c>
      <c r="C14" s="4">
        <v>1.5272727272727269E-2</v>
      </c>
      <c r="D14" s="3">
        <v>4176800</v>
      </c>
      <c r="E14" s="4">
        <v>0.37970909090909089</v>
      </c>
      <c r="F14" s="3">
        <v>6823200</v>
      </c>
    </row>
    <row r="15" spans="1:6" x14ac:dyDescent="0.25">
      <c r="A15" s="1">
        <v>45809</v>
      </c>
      <c r="B15" s="3">
        <v>0</v>
      </c>
      <c r="C15" s="4">
        <v>0</v>
      </c>
      <c r="D15" s="3">
        <v>4176800</v>
      </c>
      <c r="E15" s="4">
        <v>0.37970909090909089</v>
      </c>
      <c r="F15" s="3">
        <v>6823200</v>
      </c>
    </row>
    <row r="16" spans="1:6" x14ac:dyDescent="0.25">
      <c r="A16" s="1">
        <v>45839</v>
      </c>
      <c r="B16" s="3">
        <v>251675</v>
      </c>
      <c r="C16" s="4">
        <v>2.2879545454545451E-2</v>
      </c>
      <c r="D16" s="3">
        <v>4428475</v>
      </c>
      <c r="E16" s="4">
        <v>0.40258863636363629</v>
      </c>
      <c r="F16" s="3">
        <v>6571525</v>
      </c>
    </row>
    <row r="17" spans="1:6" x14ac:dyDescent="0.25">
      <c r="A17" s="1">
        <v>45870</v>
      </c>
      <c r="B17" s="3">
        <v>277000</v>
      </c>
      <c r="C17" s="4">
        <v>2.518181818181818E-2</v>
      </c>
      <c r="D17" s="3">
        <v>4705475</v>
      </c>
      <c r="E17" s="4">
        <v>0.42777045454545448</v>
      </c>
      <c r="F17" s="3">
        <v>6294525</v>
      </c>
    </row>
    <row r="18" spans="1:6" x14ac:dyDescent="0.25">
      <c r="A18" s="1">
        <v>45901</v>
      </c>
    </row>
    <row r="19" spans="1:6" x14ac:dyDescent="0.25">
      <c r="A19" s="1">
        <v>45931</v>
      </c>
    </row>
    <row r="20" spans="1:6" x14ac:dyDescent="0.2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F20"/>
  <sheetViews>
    <sheetView workbookViewId="0">
      <selection activeCell="F21" sqref="F21"/>
    </sheetView>
  </sheetViews>
  <sheetFormatPr defaultRowHeight="15" x14ac:dyDescent="0.25"/>
  <cols>
    <col min="1" max="1" width="28.28515625" customWidth="1"/>
    <col min="2" max="2" width="54.85546875" customWidth="1"/>
    <col min="3" max="3" width="80.42578125" customWidth="1"/>
    <col min="4" max="4" width="16.42578125" customWidth="1"/>
    <col min="5" max="5" width="43" customWidth="1"/>
    <col min="6" max="6" width="13.140625" customWidth="1"/>
  </cols>
  <sheetData>
    <row r="1" spans="1:6" x14ac:dyDescent="0.25">
      <c r="A1" t="s">
        <v>16</v>
      </c>
    </row>
    <row r="2" spans="1:6" x14ac:dyDescent="0.25">
      <c r="A2" t="s">
        <v>9</v>
      </c>
    </row>
    <row r="3" spans="1:6" x14ac:dyDescent="0.25">
      <c r="A3" t="s">
        <v>17</v>
      </c>
      <c r="B3">
        <v>36000000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45566</v>
      </c>
      <c r="B7" s="3">
        <v>0</v>
      </c>
      <c r="C7" s="4">
        <v>0</v>
      </c>
      <c r="D7" s="3">
        <v>0</v>
      </c>
      <c r="E7" s="4">
        <v>0</v>
      </c>
      <c r="F7" s="6">
        <v>36000000</v>
      </c>
    </row>
    <row r="8" spans="1:6" x14ac:dyDescent="0.25">
      <c r="A8" s="1">
        <v>45597</v>
      </c>
      <c r="B8" s="3">
        <v>2864800</v>
      </c>
      <c r="C8" s="4">
        <v>7.9577777777777775E-2</v>
      </c>
      <c r="D8" s="3">
        <v>2864800</v>
      </c>
      <c r="E8" s="4">
        <v>7.9577777777777775E-2</v>
      </c>
      <c r="F8" s="6">
        <v>33135200</v>
      </c>
    </row>
    <row r="9" spans="1:6" x14ac:dyDescent="0.25">
      <c r="A9" s="1">
        <v>45627</v>
      </c>
      <c r="B9" s="3">
        <v>2900820</v>
      </c>
      <c r="C9" s="4">
        <v>8.0578333333333335E-2</v>
      </c>
      <c r="D9" s="3">
        <v>5765620</v>
      </c>
      <c r="E9" s="4">
        <v>0.16015611111111111</v>
      </c>
      <c r="F9" s="6">
        <v>30234380</v>
      </c>
    </row>
    <row r="10" spans="1:6" x14ac:dyDescent="0.25">
      <c r="A10" s="1">
        <v>45658</v>
      </c>
      <c r="B10" s="3">
        <v>1005260</v>
      </c>
      <c r="C10" s="4">
        <v>2.792388888888889E-2</v>
      </c>
      <c r="D10" s="3">
        <v>6770880</v>
      </c>
      <c r="E10" s="4">
        <v>0.18808</v>
      </c>
      <c r="F10" s="6">
        <v>29229120</v>
      </c>
    </row>
    <row r="11" spans="1:6" x14ac:dyDescent="0.25">
      <c r="A11" s="1">
        <v>45689</v>
      </c>
      <c r="B11" s="3">
        <v>1003840</v>
      </c>
      <c r="C11" s="4">
        <v>2.7884444444444441E-2</v>
      </c>
      <c r="D11" s="3">
        <v>7774720</v>
      </c>
      <c r="E11" s="4">
        <v>0.2159644444444444</v>
      </c>
      <c r="F11" s="6">
        <v>28225280</v>
      </c>
    </row>
    <row r="12" spans="1:6" x14ac:dyDescent="0.25">
      <c r="A12" s="1">
        <v>45717</v>
      </c>
      <c r="B12" s="3">
        <v>75420</v>
      </c>
      <c r="C12" s="4">
        <v>2.0950000000000001E-3</v>
      </c>
      <c r="D12" s="3">
        <v>7850140</v>
      </c>
      <c r="E12" s="4">
        <v>0.21805944444444439</v>
      </c>
      <c r="F12" s="6">
        <v>28149860</v>
      </c>
    </row>
    <row r="13" spans="1:6" x14ac:dyDescent="0.25">
      <c r="A13" s="1">
        <v>45748</v>
      </c>
      <c r="B13" s="3">
        <v>171560</v>
      </c>
      <c r="C13" s="4">
        <v>4.7655555555555559E-3</v>
      </c>
      <c r="D13" s="3">
        <v>8021700</v>
      </c>
      <c r="E13" s="4">
        <v>0.222825</v>
      </c>
      <c r="F13" s="6">
        <v>27978300</v>
      </c>
    </row>
    <row r="14" spans="1:6" x14ac:dyDescent="0.25">
      <c r="A14" s="1">
        <v>45778</v>
      </c>
      <c r="B14" s="3">
        <v>0</v>
      </c>
      <c r="C14" s="4">
        <v>0</v>
      </c>
      <c r="D14" s="3">
        <v>8021700</v>
      </c>
      <c r="E14" s="4">
        <v>0.222825</v>
      </c>
      <c r="F14" s="6">
        <v>27978300</v>
      </c>
    </row>
    <row r="15" spans="1:6" x14ac:dyDescent="0.25">
      <c r="A15" s="1">
        <v>45809</v>
      </c>
      <c r="B15" s="3">
        <v>0</v>
      </c>
      <c r="C15" s="4">
        <v>0</v>
      </c>
      <c r="D15" s="3">
        <v>8021700</v>
      </c>
      <c r="E15" s="4">
        <v>0.222825</v>
      </c>
      <c r="F15" s="6">
        <v>27978300</v>
      </c>
    </row>
    <row r="16" spans="1:6" x14ac:dyDescent="0.25">
      <c r="A16" s="1">
        <v>45839</v>
      </c>
      <c r="B16" s="3">
        <v>0</v>
      </c>
      <c r="C16" s="4">
        <v>0</v>
      </c>
      <c r="D16" s="3">
        <v>8021700</v>
      </c>
      <c r="E16" s="4">
        <v>0.222825</v>
      </c>
      <c r="F16" s="6">
        <v>27978300</v>
      </c>
    </row>
    <row r="17" spans="1:6" x14ac:dyDescent="0.25">
      <c r="A17" s="1">
        <v>45870</v>
      </c>
      <c r="B17" s="3">
        <v>0</v>
      </c>
      <c r="C17" s="4">
        <v>0</v>
      </c>
      <c r="D17" s="3">
        <v>8021700</v>
      </c>
      <c r="E17" s="4">
        <v>0.222825</v>
      </c>
      <c r="F17" s="6">
        <v>27978300</v>
      </c>
    </row>
    <row r="18" spans="1:6" x14ac:dyDescent="0.25">
      <c r="A18" s="1">
        <v>45901</v>
      </c>
    </row>
    <row r="19" spans="1:6" x14ac:dyDescent="0.25">
      <c r="A19" s="1">
        <v>45931</v>
      </c>
    </row>
    <row r="20" spans="1:6" x14ac:dyDescent="0.2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F20"/>
  <sheetViews>
    <sheetView workbookViewId="0">
      <selection activeCell="F7" sqref="F7:F15"/>
    </sheetView>
  </sheetViews>
  <sheetFormatPr defaultRowHeight="15" x14ac:dyDescent="0.25"/>
  <cols>
    <col min="2" max="2" width="25.42578125" customWidth="1"/>
    <col min="3" max="3" width="26" customWidth="1"/>
    <col min="4" max="4" width="16.140625" customWidth="1"/>
    <col min="5" max="5" width="43" customWidth="1"/>
    <col min="6" max="6" width="14.28515625" bestFit="1" customWidth="1"/>
  </cols>
  <sheetData>
    <row r="1" spans="1:6" x14ac:dyDescent="0.25">
      <c r="A1" t="s">
        <v>16</v>
      </c>
    </row>
    <row r="2" spans="1:6" x14ac:dyDescent="0.25">
      <c r="A2" t="s">
        <v>9</v>
      </c>
    </row>
    <row r="3" spans="1:6" x14ac:dyDescent="0.25">
      <c r="A3" t="s">
        <v>17</v>
      </c>
      <c r="B3">
        <v>36000000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45566</v>
      </c>
      <c r="B7" s="3">
        <v>0</v>
      </c>
      <c r="C7" s="4">
        <v>0</v>
      </c>
      <c r="D7" s="3">
        <v>0</v>
      </c>
      <c r="E7" s="4">
        <v>0</v>
      </c>
      <c r="F7" s="3">
        <v>36000000</v>
      </c>
    </row>
    <row r="8" spans="1:6" x14ac:dyDescent="0.25">
      <c r="A8" s="1">
        <v>45597</v>
      </c>
      <c r="B8" s="3">
        <v>2864800</v>
      </c>
      <c r="C8" s="4">
        <v>7.9577777777777775E-2</v>
      </c>
      <c r="D8" s="3">
        <v>2864800</v>
      </c>
      <c r="E8" s="4">
        <v>7.9577777777777775E-2</v>
      </c>
      <c r="F8" s="3">
        <v>33135200</v>
      </c>
    </row>
    <row r="9" spans="1:6" x14ac:dyDescent="0.25">
      <c r="A9" s="1">
        <v>45627</v>
      </c>
      <c r="B9" s="3">
        <v>2900820</v>
      </c>
      <c r="C9" s="4">
        <v>8.0578333333333335E-2</v>
      </c>
      <c r="D9" s="3">
        <v>5765620</v>
      </c>
      <c r="E9" s="4">
        <v>0.16015611111111111</v>
      </c>
      <c r="F9" s="3">
        <v>30234380</v>
      </c>
    </row>
    <row r="10" spans="1:6" x14ac:dyDescent="0.25">
      <c r="A10" s="1">
        <v>45658</v>
      </c>
      <c r="B10" s="3">
        <v>1005260</v>
      </c>
      <c r="C10" s="4">
        <v>2.792388888888889E-2</v>
      </c>
      <c r="D10" s="3">
        <v>6770880</v>
      </c>
      <c r="E10" s="4">
        <v>0.18808</v>
      </c>
      <c r="F10" s="3">
        <v>29229120</v>
      </c>
    </row>
    <row r="11" spans="1:6" x14ac:dyDescent="0.25">
      <c r="A11" s="1">
        <v>45689</v>
      </c>
      <c r="B11" s="3">
        <v>1003840</v>
      </c>
      <c r="C11" s="4">
        <v>2.7884444444444441E-2</v>
      </c>
      <c r="D11" s="3">
        <v>7774720</v>
      </c>
      <c r="E11" s="4">
        <v>0.2159644444444444</v>
      </c>
      <c r="F11" s="3">
        <v>28225280</v>
      </c>
    </row>
    <row r="12" spans="1:6" x14ac:dyDescent="0.25">
      <c r="A12" s="1">
        <v>45717</v>
      </c>
      <c r="B12" s="3">
        <v>75420</v>
      </c>
      <c r="C12" s="4">
        <v>2.0950000000000001E-3</v>
      </c>
      <c r="D12" s="3">
        <v>7850140</v>
      </c>
      <c r="E12" s="4">
        <v>0.21805944444444439</v>
      </c>
      <c r="F12" s="3">
        <v>28149860</v>
      </c>
    </row>
    <row r="13" spans="1:6" x14ac:dyDescent="0.25">
      <c r="A13" s="1">
        <v>45748</v>
      </c>
      <c r="B13" s="3">
        <v>171560</v>
      </c>
      <c r="C13" s="4">
        <v>4.7655555555555559E-3</v>
      </c>
      <c r="D13" s="3">
        <v>8021700</v>
      </c>
      <c r="E13" s="4">
        <v>0.222825</v>
      </c>
      <c r="F13" s="3">
        <v>27978300</v>
      </c>
    </row>
    <row r="14" spans="1:6" x14ac:dyDescent="0.25">
      <c r="A14" s="1">
        <v>45778</v>
      </c>
      <c r="B14" s="3">
        <v>0</v>
      </c>
      <c r="C14" s="4">
        <v>0</v>
      </c>
      <c r="D14" s="3">
        <v>8021700</v>
      </c>
      <c r="E14" s="4">
        <v>0.222825</v>
      </c>
      <c r="F14" s="3">
        <v>27978300</v>
      </c>
    </row>
    <row r="15" spans="1:6" x14ac:dyDescent="0.25">
      <c r="A15" s="1">
        <v>45809</v>
      </c>
      <c r="B15" s="3">
        <v>0</v>
      </c>
      <c r="C15" s="4">
        <v>0</v>
      </c>
      <c r="D15" s="3">
        <v>8021700</v>
      </c>
      <c r="E15" s="4">
        <v>0.222825</v>
      </c>
      <c r="F15" s="3">
        <v>27978300</v>
      </c>
    </row>
    <row r="16" spans="1:6" x14ac:dyDescent="0.25">
      <c r="A16" s="1">
        <v>45839</v>
      </c>
      <c r="B16" s="3"/>
      <c r="C16" s="4"/>
    </row>
    <row r="17" spans="1:1" x14ac:dyDescent="0.25">
      <c r="A17" s="1">
        <v>45870</v>
      </c>
    </row>
    <row r="18" spans="1:1" x14ac:dyDescent="0.25">
      <c r="A18" s="1">
        <v>45901</v>
      </c>
    </row>
    <row r="19" spans="1:1" x14ac:dyDescent="0.25">
      <c r="A19" s="1">
        <v>45931</v>
      </c>
    </row>
    <row r="20" spans="1:1" x14ac:dyDescent="0.2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F11"/>
  <sheetViews>
    <sheetView workbookViewId="0">
      <selection activeCell="C24" sqref="C24"/>
    </sheetView>
  </sheetViews>
  <sheetFormatPr defaultRowHeight="15" x14ac:dyDescent="0.25"/>
  <cols>
    <col min="1" max="1" width="23.140625" customWidth="1"/>
    <col min="2" max="2" width="21.5703125" customWidth="1"/>
    <col min="3" max="3" width="80.5703125" customWidth="1"/>
    <col min="4" max="4" width="16" customWidth="1"/>
    <col min="5" max="5" width="42.42578125" customWidth="1"/>
    <col min="6" max="6" width="10" customWidth="1"/>
  </cols>
  <sheetData>
    <row r="1" spans="1:6" x14ac:dyDescent="0.25">
      <c r="A1" t="s">
        <v>18</v>
      </c>
    </row>
    <row r="2" spans="1:6" x14ac:dyDescent="0.25">
      <c r="A2" t="s">
        <v>9</v>
      </c>
    </row>
    <row r="4" spans="1:6" x14ac:dyDescent="0.25">
      <c r="A4" t="s">
        <v>2</v>
      </c>
      <c r="B4">
        <v>20000000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45870</v>
      </c>
      <c r="B7">
        <v>9630597</v>
      </c>
      <c r="C7">
        <v>0.48152984999999998</v>
      </c>
      <c r="D7">
        <v>9630597</v>
      </c>
      <c r="E7">
        <v>0.48152984999999998</v>
      </c>
      <c r="F7">
        <v>10369403</v>
      </c>
    </row>
    <row r="8" spans="1:6" x14ac:dyDescent="0.25">
      <c r="A8" s="1">
        <v>45901</v>
      </c>
      <c r="B8">
        <v>60440</v>
      </c>
      <c r="C8">
        <v>3.0219999999999999E-3</v>
      </c>
      <c r="D8">
        <v>9691037</v>
      </c>
      <c r="E8">
        <v>0.48455185000000001</v>
      </c>
      <c r="F8">
        <v>10308963</v>
      </c>
    </row>
    <row r="9" spans="1:6" x14ac:dyDescent="0.25">
      <c r="A9" s="1">
        <v>45931</v>
      </c>
    </row>
    <row r="10" spans="1:6" x14ac:dyDescent="0.25">
      <c r="A10" s="1">
        <v>45962</v>
      </c>
    </row>
    <row r="11" spans="1:6" x14ac:dyDescent="0.25">
      <c r="A11" s="1">
        <v>45992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F18"/>
  <sheetViews>
    <sheetView workbookViewId="0">
      <selection activeCell="A7" sqref="A7:A18"/>
    </sheetView>
  </sheetViews>
  <sheetFormatPr defaultRowHeight="15" x14ac:dyDescent="0.25"/>
  <cols>
    <col min="2" max="2" width="54" customWidth="1"/>
    <col min="3" max="3" width="80.28515625" customWidth="1"/>
    <col min="4" max="4" width="16.28515625" customWidth="1"/>
    <col min="5" max="5" width="42.5703125" customWidth="1"/>
    <col min="6" max="6" width="14.28515625" customWidth="1"/>
  </cols>
  <sheetData>
    <row r="1" spans="1:6" x14ac:dyDescent="0.25">
      <c r="A1" t="s">
        <v>0</v>
      </c>
    </row>
    <row r="2" spans="1:6" x14ac:dyDescent="0.25">
      <c r="A2" t="s">
        <v>20</v>
      </c>
    </row>
    <row r="4" spans="1:6" x14ac:dyDescent="0.25">
      <c r="A4" t="s">
        <v>2</v>
      </c>
      <c r="B4">
        <v>14980000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45292</v>
      </c>
      <c r="B7" s="3">
        <v>896830</v>
      </c>
      <c r="C7" s="4">
        <v>5.9900000000000002E-2</v>
      </c>
      <c r="D7" s="3">
        <v>896830</v>
      </c>
      <c r="E7" s="4">
        <v>5.9900000000000002E-2</v>
      </c>
      <c r="F7" s="3">
        <v>14083170</v>
      </c>
    </row>
    <row r="8" spans="1:6" x14ac:dyDescent="0.25">
      <c r="A8" s="1">
        <v>45323</v>
      </c>
      <c r="B8" s="3">
        <v>298470</v>
      </c>
      <c r="C8" s="4">
        <v>1.992456608811749E-2</v>
      </c>
      <c r="D8" s="3">
        <v>1195290</v>
      </c>
      <c r="E8" s="4">
        <v>7.9824566088117499E-2</v>
      </c>
      <c r="F8" s="3">
        <v>13784710</v>
      </c>
    </row>
    <row r="9" spans="1:6" x14ac:dyDescent="0.25">
      <c r="A9" s="1">
        <v>45352</v>
      </c>
      <c r="B9" s="3">
        <v>347930</v>
      </c>
      <c r="C9" s="4">
        <v>2.322630173564753E-2</v>
      </c>
      <c r="D9" s="3">
        <v>1543220</v>
      </c>
      <c r="E9" s="4">
        <v>0.103050867823765</v>
      </c>
      <c r="F9" s="3">
        <v>13436780</v>
      </c>
    </row>
    <row r="10" spans="1:6" x14ac:dyDescent="0.25">
      <c r="A10" s="1">
        <v>45383</v>
      </c>
      <c r="B10" s="3">
        <v>490750</v>
      </c>
      <c r="C10" s="4">
        <v>3.2760347129506012E-2</v>
      </c>
      <c r="D10" s="3">
        <v>2033980</v>
      </c>
      <c r="E10" s="4">
        <v>0.135811214953271</v>
      </c>
      <c r="F10" s="3">
        <v>12946020</v>
      </c>
    </row>
    <row r="11" spans="1:6" x14ac:dyDescent="0.25">
      <c r="A11" s="1">
        <v>45413</v>
      </c>
      <c r="B11" s="3">
        <v>386130</v>
      </c>
      <c r="C11" s="4">
        <v>2.5776368491321758E-2</v>
      </c>
      <c r="D11" s="3">
        <v>2420100</v>
      </c>
      <c r="E11" s="4">
        <v>0.16158758344459281</v>
      </c>
      <c r="F11" s="3">
        <v>12559900</v>
      </c>
    </row>
    <row r="12" spans="1:6" x14ac:dyDescent="0.25">
      <c r="A12" s="1">
        <v>45444</v>
      </c>
      <c r="B12" s="3">
        <v>365120</v>
      </c>
      <c r="C12" s="4">
        <v>2.437383177570094E-2</v>
      </c>
      <c r="D12" s="3">
        <v>2785220</v>
      </c>
      <c r="E12" s="4">
        <v>0.18596141522029369</v>
      </c>
      <c r="F12" s="3">
        <v>12194780</v>
      </c>
    </row>
    <row r="13" spans="1:6" x14ac:dyDescent="0.25">
      <c r="A13" s="1">
        <v>45474</v>
      </c>
      <c r="B13" s="3">
        <v>347520</v>
      </c>
      <c r="C13" s="4">
        <v>2.3198931909212281E-2</v>
      </c>
      <c r="D13" s="3">
        <v>3132740</v>
      </c>
      <c r="E13" s="4">
        <v>0.20916034712950601</v>
      </c>
      <c r="F13" s="3">
        <v>11847260</v>
      </c>
    </row>
    <row r="14" spans="1:6" x14ac:dyDescent="0.25">
      <c r="A14" s="1">
        <v>45505</v>
      </c>
      <c r="B14" s="3">
        <v>521840</v>
      </c>
      <c r="C14" s="4">
        <v>3.4835781041388521E-2</v>
      </c>
      <c r="D14" s="3">
        <v>3654580</v>
      </c>
      <c r="E14" s="4">
        <v>0.2439961281708945</v>
      </c>
      <c r="F14" s="3">
        <v>11325420</v>
      </c>
    </row>
    <row r="15" spans="1:6" x14ac:dyDescent="0.25">
      <c r="A15" s="1">
        <v>45536</v>
      </c>
      <c r="B15" s="3">
        <v>406390</v>
      </c>
      <c r="C15" s="4">
        <v>2.7128838451268358E-2</v>
      </c>
      <c r="D15" s="3">
        <v>4060970</v>
      </c>
      <c r="E15" s="4">
        <v>0.2711249666221629</v>
      </c>
      <c r="F15" s="3">
        <v>10919030</v>
      </c>
    </row>
    <row r="16" spans="1:6" x14ac:dyDescent="0.25">
      <c r="A16" s="1">
        <v>45566</v>
      </c>
      <c r="B16" s="3">
        <v>327160</v>
      </c>
      <c r="C16" s="4">
        <v>2.183978638184246E-2</v>
      </c>
      <c r="D16" s="3">
        <v>4388130</v>
      </c>
      <c r="E16" s="4">
        <v>0.29296475300400537</v>
      </c>
      <c r="F16" s="3">
        <v>10591870</v>
      </c>
    </row>
    <row r="17" spans="1:6" x14ac:dyDescent="0.25">
      <c r="A17" s="1">
        <v>45597</v>
      </c>
      <c r="B17" s="3">
        <v>92290</v>
      </c>
      <c r="C17" s="4">
        <v>6.1608811748998663E-3</v>
      </c>
      <c r="D17" s="3">
        <v>4480420</v>
      </c>
      <c r="E17" s="4">
        <v>0.29912563417890531</v>
      </c>
      <c r="F17" s="3">
        <v>10499580</v>
      </c>
    </row>
    <row r="18" spans="1:6" x14ac:dyDescent="0.25">
      <c r="A18" s="1">
        <v>45627</v>
      </c>
      <c r="B18" s="3">
        <v>27920</v>
      </c>
      <c r="C18" s="4">
        <v>1.863818424566088E-3</v>
      </c>
      <c r="D18" s="3">
        <v>4508340</v>
      </c>
      <c r="E18" s="4">
        <v>0.30098945260347132</v>
      </c>
      <c r="F18" s="3">
        <v>10471660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4"/>
  <sheetViews>
    <sheetView workbookViewId="0"/>
  </sheetViews>
  <sheetFormatPr defaultRowHeight="15" x14ac:dyDescent="0.25"/>
  <sheetData>
    <row r="1" spans="1:1" x14ac:dyDescent="0.25">
      <c r="A1" t="s">
        <v>8</v>
      </c>
    </row>
    <row r="2" spans="1:1" x14ac:dyDescent="0.25">
      <c r="A2" t="s">
        <v>20</v>
      </c>
    </row>
    <row r="4" spans="1:1" x14ac:dyDescent="0.2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4"/>
  <sheetViews>
    <sheetView workbookViewId="0"/>
  </sheetViews>
  <sheetFormatPr defaultRowHeight="15" x14ac:dyDescent="0.25"/>
  <sheetData>
    <row r="1" spans="1:1" x14ac:dyDescent="0.25">
      <c r="A1" t="s">
        <v>8</v>
      </c>
    </row>
    <row r="2" spans="1:1" x14ac:dyDescent="0.25">
      <c r="A2" t="s">
        <v>12</v>
      </c>
    </row>
    <row r="4" spans="1:1" x14ac:dyDescent="0.2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F20"/>
  <sheetViews>
    <sheetView workbookViewId="0">
      <selection activeCell="A7" sqref="A7:A20"/>
    </sheetView>
  </sheetViews>
  <sheetFormatPr defaultRowHeight="15" x14ac:dyDescent="0.25"/>
  <cols>
    <col min="2" max="2" width="55" customWidth="1"/>
    <col min="3" max="3" width="81" customWidth="1"/>
    <col min="4" max="4" width="16.42578125" customWidth="1"/>
    <col min="5" max="5" width="43.140625" customWidth="1"/>
    <col min="6" max="6" width="13.28515625" bestFit="1" customWidth="1"/>
  </cols>
  <sheetData>
    <row r="1" spans="1:6" x14ac:dyDescent="0.25">
      <c r="A1" t="s">
        <v>11</v>
      </c>
    </row>
    <row r="2" spans="1:6" x14ac:dyDescent="0.25">
      <c r="A2" t="s">
        <v>12</v>
      </c>
    </row>
    <row r="3" spans="1:6" x14ac:dyDescent="0.25">
      <c r="A3" t="s">
        <v>13</v>
      </c>
      <c r="B3">
        <v>9000000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45231</v>
      </c>
      <c r="B7" s="3">
        <v>75600</v>
      </c>
      <c r="C7" s="4">
        <v>8.3999999999999995E-3</v>
      </c>
      <c r="D7" s="3">
        <v>75600</v>
      </c>
      <c r="E7" s="4">
        <v>8.3999999999999995E-3</v>
      </c>
      <c r="F7" s="3">
        <v>8924400</v>
      </c>
    </row>
    <row r="8" spans="1:6" x14ac:dyDescent="0.25">
      <c r="A8" s="1">
        <v>45261</v>
      </c>
      <c r="B8" s="3">
        <v>100800</v>
      </c>
      <c r="C8" s="4">
        <v>1.12E-2</v>
      </c>
      <c r="D8" s="3">
        <v>176400</v>
      </c>
      <c r="E8" s="4">
        <v>1.9599999999999999E-2</v>
      </c>
      <c r="F8" s="3">
        <v>8823600</v>
      </c>
    </row>
    <row r="9" spans="1:6" x14ac:dyDescent="0.25">
      <c r="A9" s="1">
        <v>45292</v>
      </c>
      <c r="B9" s="3">
        <v>297600</v>
      </c>
      <c r="C9" s="4">
        <v>3.3066666666666668E-2</v>
      </c>
      <c r="D9" s="3">
        <v>474000</v>
      </c>
      <c r="E9" s="4">
        <v>5.2666666666666667E-2</v>
      </c>
      <c r="F9" s="3">
        <v>8526000</v>
      </c>
    </row>
    <row r="10" spans="1:6" x14ac:dyDescent="0.25">
      <c r="A10" s="1">
        <v>45323</v>
      </c>
      <c r="B10" s="3">
        <v>151200</v>
      </c>
      <c r="C10" s="4">
        <v>1.6799999999999999E-2</v>
      </c>
      <c r="D10" s="3">
        <v>625200</v>
      </c>
      <c r="E10" s="4">
        <v>6.9466666666666663E-2</v>
      </c>
      <c r="F10" s="3">
        <v>8374800</v>
      </c>
    </row>
    <row r="11" spans="1:6" x14ac:dyDescent="0.25">
      <c r="A11" s="1">
        <v>45352</v>
      </c>
      <c r="B11" s="3">
        <v>453450</v>
      </c>
      <c r="C11" s="4">
        <v>5.0383333333333342E-2</v>
      </c>
      <c r="D11" s="3">
        <v>1078650</v>
      </c>
      <c r="E11" s="4">
        <v>0.11985</v>
      </c>
      <c r="F11" s="3">
        <v>7921350</v>
      </c>
    </row>
    <row r="12" spans="1:6" x14ac:dyDescent="0.25">
      <c r="A12" s="1">
        <v>45383</v>
      </c>
      <c r="B12" s="3">
        <v>125675</v>
      </c>
      <c r="C12" s="4">
        <v>1.396388888888889E-2</v>
      </c>
      <c r="D12" s="3">
        <v>1204325</v>
      </c>
      <c r="E12" s="4">
        <v>0.1338138888888889</v>
      </c>
      <c r="F12" s="3">
        <v>7795675</v>
      </c>
    </row>
    <row r="13" spans="1:6" x14ac:dyDescent="0.25">
      <c r="A13" s="1">
        <v>45413</v>
      </c>
      <c r="B13" s="3">
        <v>25200</v>
      </c>
      <c r="C13" s="4">
        <v>2.8E-3</v>
      </c>
      <c r="D13" s="3">
        <v>1229525</v>
      </c>
      <c r="E13" s="4">
        <v>0.1366138888888889</v>
      </c>
      <c r="F13" s="3">
        <v>7770475</v>
      </c>
    </row>
    <row r="14" spans="1:6" x14ac:dyDescent="0.25">
      <c r="A14" s="1">
        <v>45444</v>
      </c>
      <c r="B14" s="3">
        <v>50400</v>
      </c>
      <c r="C14" s="4">
        <v>5.5999999999999999E-3</v>
      </c>
      <c r="D14" s="3">
        <v>1279925</v>
      </c>
      <c r="E14" s="4">
        <v>0.14221388888888889</v>
      </c>
      <c r="F14" s="3">
        <v>7720075</v>
      </c>
    </row>
    <row r="15" spans="1:6" x14ac:dyDescent="0.25">
      <c r="A15" s="1">
        <v>45474</v>
      </c>
      <c r="B15" s="3">
        <v>0</v>
      </c>
      <c r="C15" s="4">
        <v>0</v>
      </c>
      <c r="D15" s="3">
        <v>1279925</v>
      </c>
      <c r="E15" s="4">
        <v>0.14221388888888889</v>
      </c>
      <c r="F15" s="3">
        <v>7720075</v>
      </c>
    </row>
    <row r="16" spans="1:6" x14ac:dyDescent="0.25">
      <c r="A16" s="1">
        <v>45505</v>
      </c>
      <c r="B16" s="3">
        <v>0</v>
      </c>
      <c r="C16" s="4">
        <v>0</v>
      </c>
      <c r="D16" s="3">
        <v>1279925</v>
      </c>
      <c r="E16" s="4">
        <v>0.14221388888888889</v>
      </c>
      <c r="F16" s="3">
        <v>7720075</v>
      </c>
    </row>
    <row r="17" spans="1:6" x14ac:dyDescent="0.25">
      <c r="A17" s="1">
        <v>45536</v>
      </c>
      <c r="B17" s="3">
        <v>0</v>
      </c>
      <c r="C17" s="4">
        <v>0</v>
      </c>
      <c r="D17" s="3">
        <v>1279925</v>
      </c>
      <c r="E17" s="4">
        <v>0.14221388888888889</v>
      </c>
      <c r="F17" s="3">
        <v>7720075</v>
      </c>
    </row>
    <row r="18" spans="1:6" x14ac:dyDescent="0.25">
      <c r="A18" s="1">
        <v>45566</v>
      </c>
      <c r="B18" s="3">
        <v>248175</v>
      </c>
      <c r="C18" s="4">
        <v>2.76E-2</v>
      </c>
      <c r="D18" s="3">
        <v>1528100</v>
      </c>
      <c r="E18" s="4">
        <v>0.16978888888888891</v>
      </c>
      <c r="F18" s="3">
        <v>7471900</v>
      </c>
    </row>
    <row r="19" spans="1:6" x14ac:dyDescent="0.25">
      <c r="A19" s="1">
        <v>45597</v>
      </c>
    </row>
    <row r="20" spans="1:6" x14ac:dyDescent="0.25">
      <c r="A20" s="1">
        <v>45627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F19"/>
  <sheetViews>
    <sheetView workbookViewId="0">
      <selection activeCell="A7" sqref="A7:A19"/>
    </sheetView>
  </sheetViews>
  <sheetFormatPr defaultRowHeight="15" x14ac:dyDescent="0.25"/>
  <cols>
    <col min="2" max="2" width="53.5703125" customWidth="1"/>
    <col min="3" max="3" width="41.140625" customWidth="1"/>
    <col min="4" max="4" width="16.28515625" customWidth="1"/>
    <col min="5" max="5" width="42.5703125" customWidth="1"/>
    <col min="6" max="6" width="19.140625" customWidth="1"/>
  </cols>
  <sheetData>
    <row r="1" spans="1:6" x14ac:dyDescent="0.25">
      <c r="A1" t="s">
        <v>16</v>
      </c>
    </row>
    <row r="2" spans="1:6" x14ac:dyDescent="0.25">
      <c r="A2" t="s">
        <v>12</v>
      </c>
    </row>
    <row r="3" spans="1:6" x14ac:dyDescent="0.25">
      <c r="A3" t="s">
        <v>17</v>
      </c>
      <c r="B3">
        <v>30000000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45231</v>
      </c>
      <c r="B7" s="3">
        <v>453220</v>
      </c>
      <c r="C7" s="4">
        <v>1.510733333333333E-2</v>
      </c>
      <c r="D7" s="3">
        <v>453220</v>
      </c>
      <c r="E7" s="4">
        <v>1.5100000000000001E-2</v>
      </c>
      <c r="F7" s="3">
        <v>29546780</v>
      </c>
    </row>
    <row r="8" spans="1:6" x14ac:dyDescent="0.25">
      <c r="A8" s="1">
        <v>45261</v>
      </c>
      <c r="B8" s="3">
        <v>652920</v>
      </c>
      <c r="C8" s="4">
        <v>2.1763999999999999E-2</v>
      </c>
      <c r="D8" s="3">
        <v>1106140</v>
      </c>
      <c r="E8" s="4">
        <v>3.6864000000000001E-2</v>
      </c>
      <c r="F8" s="3">
        <v>28893860</v>
      </c>
    </row>
    <row r="9" spans="1:6" x14ac:dyDescent="0.25">
      <c r="A9" s="1">
        <v>45292</v>
      </c>
      <c r="B9" s="3">
        <v>956940</v>
      </c>
      <c r="C9" s="4">
        <v>3.1898000000000003E-2</v>
      </c>
      <c r="D9" s="3">
        <v>2063080</v>
      </c>
      <c r="E9" s="4">
        <v>6.8762000000000004E-2</v>
      </c>
      <c r="F9" s="3">
        <v>27936920</v>
      </c>
    </row>
    <row r="10" spans="1:6" x14ac:dyDescent="0.25">
      <c r="A10" s="1">
        <v>45323</v>
      </c>
      <c r="B10" s="3">
        <v>1357760</v>
      </c>
      <c r="C10" s="4">
        <v>4.5258666666666669E-2</v>
      </c>
      <c r="D10" s="3">
        <v>3420840</v>
      </c>
      <c r="E10" s="4">
        <v>0.1140206666666667</v>
      </c>
      <c r="F10" s="3">
        <v>26579160</v>
      </c>
    </row>
    <row r="11" spans="1:6" x14ac:dyDescent="0.25">
      <c r="A11" s="1">
        <v>45352</v>
      </c>
      <c r="B11" s="3">
        <v>654480</v>
      </c>
      <c r="C11" s="4">
        <v>2.1815999999999999E-2</v>
      </c>
      <c r="D11" s="3">
        <v>4075320</v>
      </c>
      <c r="E11" s="4">
        <v>0.13583666666666669</v>
      </c>
      <c r="F11" s="3">
        <v>25924680</v>
      </c>
    </row>
    <row r="12" spans="1:6" x14ac:dyDescent="0.25">
      <c r="A12" s="1">
        <v>45383</v>
      </c>
      <c r="B12" s="3">
        <v>1358940</v>
      </c>
      <c r="C12" s="4">
        <v>4.5297999999999998E-2</v>
      </c>
      <c r="D12" s="3">
        <v>5434260</v>
      </c>
      <c r="E12" s="4">
        <v>0.18113466666666669</v>
      </c>
      <c r="F12" s="3">
        <v>24565740</v>
      </c>
    </row>
    <row r="13" spans="1:6" x14ac:dyDescent="0.25">
      <c r="A13" s="1">
        <v>45413</v>
      </c>
      <c r="B13" s="3">
        <v>1635560</v>
      </c>
      <c r="C13" s="4">
        <v>5.4518666666666667E-2</v>
      </c>
      <c r="D13" s="3">
        <v>7069820</v>
      </c>
      <c r="E13" s="4">
        <v>0.2356533333333333</v>
      </c>
      <c r="F13" s="3">
        <v>22930180</v>
      </c>
    </row>
    <row r="14" spans="1:6" x14ac:dyDescent="0.25">
      <c r="A14" s="1">
        <v>45444</v>
      </c>
      <c r="B14" s="3">
        <v>956260</v>
      </c>
      <c r="C14" s="4">
        <v>3.1875333333333332E-2</v>
      </c>
      <c r="D14" s="3">
        <v>8026080</v>
      </c>
      <c r="E14" s="4">
        <v>0.26752866666666658</v>
      </c>
      <c r="F14" s="3">
        <v>21973920</v>
      </c>
    </row>
    <row r="15" spans="1:6" x14ac:dyDescent="0.25">
      <c r="A15" s="1">
        <v>45474</v>
      </c>
      <c r="B15" s="3">
        <v>1409660</v>
      </c>
      <c r="C15" s="4">
        <v>4.6988666666666658E-2</v>
      </c>
      <c r="D15" s="3">
        <v>9435740</v>
      </c>
      <c r="E15" s="4">
        <v>0.31451733333333332</v>
      </c>
      <c r="F15" s="3">
        <v>20564260</v>
      </c>
    </row>
    <row r="16" spans="1:6" x14ac:dyDescent="0.25">
      <c r="A16" s="1">
        <v>45505</v>
      </c>
      <c r="B16" s="3">
        <v>0</v>
      </c>
      <c r="C16" s="4">
        <v>0</v>
      </c>
      <c r="D16" s="3">
        <v>9435740</v>
      </c>
      <c r="E16" s="4">
        <v>0.31451733333333332</v>
      </c>
      <c r="F16" s="3">
        <v>20564260</v>
      </c>
    </row>
    <row r="17" spans="1:6" x14ac:dyDescent="0.25">
      <c r="A17" s="1">
        <v>45536</v>
      </c>
      <c r="B17" s="3">
        <v>0</v>
      </c>
      <c r="C17" s="4">
        <v>0</v>
      </c>
      <c r="D17" s="3">
        <v>9435740</v>
      </c>
      <c r="E17" s="4">
        <v>0.31448066666666669</v>
      </c>
      <c r="F17" s="3">
        <v>20564260</v>
      </c>
    </row>
    <row r="18" spans="1:6" x14ac:dyDescent="0.25">
      <c r="A18" s="1">
        <v>45566</v>
      </c>
      <c r="B18" s="3">
        <v>0</v>
      </c>
      <c r="C18" s="4">
        <v>0</v>
      </c>
      <c r="D18" s="3">
        <v>9435740</v>
      </c>
      <c r="E18" s="4">
        <v>0.31448066666666669</v>
      </c>
      <c r="F18" s="3">
        <v>20564260</v>
      </c>
    </row>
    <row r="19" spans="1:6" x14ac:dyDescent="0.25">
      <c r="A19" s="1">
        <v>45597</v>
      </c>
      <c r="B19" s="3">
        <v>3116440</v>
      </c>
      <c r="C19" s="4">
        <v>8.6599999999999996E-2</v>
      </c>
      <c r="D19" s="3">
        <v>3116440</v>
      </c>
      <c r="E19" s="4">
        <v>8.6599999999999996E-2</v>
      </c>
      <c r="F19" s="3">
        <v>32883560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F11"/>
  <sheetViews>
    <sheetView workbookViewId="0">
      <selection activeCell="A7" sqref="A7:A11"/>
    </sheetView>
  </sheetViews>
  <sheetFormatPr defaultRowHeight="15" x14ac:dyDescent="0.25"/>
  <cols>
    <col min="2" max="2" width="17.42578125" customWidth="1"/>
    <col min="3" max="3" width="20.28515625" customWidth="1"/>
    <col min="4" max="4" width="18.7109375" customWidth="1"/>
    <col min="5" max="5" width="43" customWidth="1"/>
    <col min="6" max="6" width="23" customWidth="1"/>
  </cols>
  <sheetData>
    <row r="1" spans="1:6" x14ac:dyDescent="0.25">
      <c r="A1" t="s">
        <v>18</v>
      </c>
    </row>
    <row r="2" spans="1:6" x14ac:dyDescent="0.25">
      <c r="A2" t="s">
        <v>12</v>
      </c>
    </row>
    <row r="4" spans="1:6" x14ac:dyDescent="0.25">
      <c r="A4" t="s">
        <v>2</v>
      </c>
      <c r="B4">
        <v>20000000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45505</v>
      </c>
      <c r="B7" s="3">
        <v>12486251.050000001</v>
      </c>
      <c r="C7" s="4">
        <v>0.62431255250000006</v>
      </c>
      <c r="D7" s="3">
        <v>12486251.050000001</v>
      </c>
      <c r="E7" s="5">
        <v>0.62431255250000006</v>
      </c>
      <c r="F7" s="3">
        <v>7513748.9499999993</v>
      </c>
    </row>
    <row r="8" spans="1:6" x14ac:dyDescent="0.25">
      <c r="A8" s="1">
        <v>45536</v>
      </c>
      <c r="B8" s="3">
        <v>1219698.25</v>
      </c>
      <c r="C8" s="4">
        <v>6.0984912500000002E-2</v>
      </c>
      <c r="D8" s="3">
        <v>13705949.300000001</v>
      </c>
      <c r="E8" s="5">
        <v>0.68529746499999999</v>
      </c>
      <c r="F8" s="3">
        <v>6294050.6999999993</v>
      </c>
    </row>
    <row r="9" spans="1:6" x14ac:dyDescent="0.25">
      <c r="A9" s="1">
        <v>45566</v>
      </c>
      <c r="B9" s="3">
        <v>61992</v>
      </c>
      <c r="C9" s="4">
        <v>3.0996000000000001E-3</v>
      </c>
      <c r="D9" s="3">
        <v>13767941.300000001</v>
      </c>
      <c r="E9" s="5">
        <v>0.68839706500000009</v>
      </c>
      <c r="F9" s="3">
        <v>6232058.6999999993</v>
      </c>
    </row>
    <row r="10" spans="1:6" x14ac:dyDescent="0.25">
      <c r="A10" s="1">
        <v>45597</v>
      </c>
      <c r="B10" s="3">
        <v>0</v>
      </c>
      <c r="C10" s="4">
        <v>0</v>
      </c>
      <c r="D10" s="3">
        <v>13767941.300000001</v>
      </c>
      <c r="E10" s="5">
        <v>0.68839706500000009</v>
      </c>
      <c r="F10" s="3">
        <v>6232058.6999999993</v>
      </c>
    </row>
    <row r="11" spans="1:6" x14ac:dyDescent="0.25">
      <c r="A11" s="1">
        <v>45627</v>
      </c>
      <c r="B11" s="3">
        <v>0</v>
      </c>
      <c r="C11" s="4">
        <v>0</v>
      </c>
      <c r="D11" s="3">
        <v>13767941.300000001</v>
      </c>
      <c r="E11" s="5">
        <v>0.68840000000000001</v>
      </c>
      <c r="F11" s="3">
        <v>6232058.7000000002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F14"/>
  <sheetViews>
    <sheetView workbookViewId="0">
      <selection activeCell="A7" sqref="A7:A14"/>
    </sheetView>
  </sheetViews>
  <sheetFormatPr defaultRowHeight="15" x14ac:dyDescent="0.25"/>
  <cols>
    <col min="1" max="1" width="35.5703125" customWidth="1"/>
    <col min="2" max="2" width="57.42578125" customWidth="1"/>
    <col min="3" max="3" width="83.28515625" customWidth="1"/>
    <col min="4" max="4" width="18.7109375" customWidth="1"/>
    <col min="5" max="5" width="11" customWidth="1"/>
    <col min="6" max="6" width="13.28515625" bestFit="1" customWidth="1"/>
  </cols>
  <sheetData>
    <row r="1" spans="1:6" x14ac:dyDescent="0.25">
      <c r="A1" t="s">
        <v>0</v>
      </c>
    </row>
    <row r="2" spans="1:6" x14ac:dyDescent="0.25">
      <c r="A2" t="s">
        <v>19</v>
      </c>
    </row>
    <row r="4" spans="1:6" x14ac:dyDescent="0.25">
      <c r="A4" t="s">
        <v>2</v>
      </c>
      <c r="B4">
        <v>7068493</v>
      </c>
    </row>
    <row r="6" spans="1:6" x14ac:dyDescent="0.25">
      <c r="A6" s="1"/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7068493</v>
      </c>
    </row>
    <row r="8" spans="1:6" x14ac:dyDescent="0.25">
      <c r="A8" s="1">
        <v>45078</v>
      </c>
      <c r="B8" s="3">
        <v>330650</v>
      </c>
      <c r="C8" s="4">
        <v>4.6778004873174517E-2</v>
      </c>
      <c r="D8" s="3">
        <v>330650</v>
      </c>
      <c r="E8" s="4">
        <v>4.6778004873174517E-2</v>
      </c>
      <c r="F8" s="3">
        <v>6737843</v>
      </c>
    </row>
    <row r="9" spans="1:6" x14ac:dyDescent="0.25">
      <c r="A9" s="1">
        <v>45108</v>
      </c>
      <c r="B9" s="3">
        <v>261190</v>
      </c>
      <c r="C9" s="4">
        <v>3.6951299237333902E-2</v>
      </c>
      <c r="D9" s="3">
        <v>591840</v>
      </c>
      <c r="E9" s="4">
        <v>8.3729304110508412E-2</v>
      </c>
      <c r="F9" s="3">
        <v>6476653</v>
      </c>
    </row>
    <row r="10" spans="1:6" x14ac:dyDescent="0.25">
      <c r="A10" s="1">
        <v>45139</v>
      </c>
      <c r="B10" s="3">
        <v>193410</v>
      </c>
      <c r="C10" s="4">
        <v>2.7362268025164629E-2</v>
      </c>
      <c r="D10" s="3">
        <v>785250</v>
      </c>
      <c r="E10" s="4">
        <v>0.111091572135673</v>
      </c>
      <c r="F10" s="3">
        <v>6283243</v>
      </c>
    </row>
    <row r="11" spans="1:6" x14ac:dyDescent="0.25">
      <c r="A11" s="1">
        <v>45170</v>
      </c>
      <c r="B11" s="3">
        <v>183090</v>
      </c>
      <c r="C11" s="4">
        <v>2.5902267994040599E-2</v>
      </c>
      <c r="D11" s="3">
        <v>968340</v>
      </c>
      <c r="E11" s="4">
        <v>0.13699384012971361</v>
      </c>
      <c r="F11" s="3">
        <v>6100153</v>
      </c>
    </row>
    <row r="12" spans="1:6" x14ac:dyDescent="0.25">
      <c r="A12" s="1">
        <v>45200</v>
      </c>
      <c r="B12" s="3">
        <v>528810</v>
      </c>
      <c r="C12" s="4">
        <v>7.4812269036695661E-2</v>
      </c>
      <c r="D12" s="3">
        <v>1497150</v>
      </c>
      <c r="E12" s="4">
        <v>0.2118061091664093</v>
      </c>
      <c r="F12" s="3">
        <v>5571343</v>
      </c>
    </row>
    <row r="13" spans="1:6" x14ac:dyDescent="0.25">
      <c r="A13" s="1">
        <v>45231</v>
      </c>
      <c r="B13" s="3">
        <v>202260</v>
      </c>
      <c r="C13" s="4">
        <v>2.8614302935576229E-2</v>
      </c>
      <c r="D13" s="3">
        <v>1699410</v>
      </c>
      <c r="E13" s="4">
        <v>0.2404204121019855</v>
      </c>
      <c r="F13" s="3">
        <v>5369083</v>
      </c>
    </row>
    <row r="14" spans="1:6" x14ac:dyDescent="0.25">
      <c r="A14" s="1">
        <v>45261</v>
      </c>
      <c r="B14" s="3">
        <v>2070</v>
      </c>
      <c r="C14" s="4">
        <v>2.9284884345220398E-4</v>
      </c>
      <c r="D14" s="3">
        <v>1701480</v>
      </c>
      <c r="E14" s="4">
        <v>0.24071326094543771</v>
      </c>
      <c r="F14" s="3">
        <v>5367013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4"/>
  <sheetViews>
    <sheetView workbookViewId="0"/>
  </sheetViews>
  <sheetFormatPr defaultRowHeight="15" x14ac:dyDescent="0.25"/>
  <sheetData>
    <row r="1" spans="1:1" x14ac:dyDescent="0.25">
      <c r="A1" t="s">
        <v>8</v>
      </c>
    </row>
    <row r="2" spans="1:1" x14ac:dyDescent="0.25">
      <c r="A2" t="s">
        <v>19</v>
      </c>
    </row>
    <row r="4" spans="1:1" x14ac:dyDescent="0.2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12"/>
  <sheetViews>
    <sheetView workbookViewId="0">
      <selection activeCell="E27" sqref="E27"/>
    </sheetView>
  </sheetViews>
  <sheetFormatPr defaultRowHeight="15" x14ac:dyDescent="0.25"/>
  <cols>
    <col min="1" max="1" width="28.140625" customWidth="1"/>
    <col min="2" max="2" width="25.140625" customWidth="1"/>
    <col min="3" max="3" width="81.7109375" customWidth="1"/>
    <col min="4" max="4" width="15.28515625" customWidth="1"/>
    <col min="5" max="5" width="42.5703125" customWidth="1"/>
    <col min="6" max="6" width="22.7109375" customWidth="1"/>
  </cols>
  <sheetData>
    <row r="1" spans="1:6" x14ac:dyDescent="0.25">
      <c r="A1" t="s">
        <v>11</v>
      </c>
    </row>
    <row r="2" spans="1:6" x14ac:dyDescent="0.25">
      <c r="A2" t="s">
        <v>19</v>
      </c>
    </row>
    <row r="4" spans="1:6" x14ac:dyDescent="0.25">
      <c r="A4" t="s">
        <v>21</v>
      </c>
      <c r="B4">
        <v>4123288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4123288</v>
      </c>
    </row>
    <row r="8" spans="1:6" x14ac:dyDescent="0.25">
      <c r="A8" s="1">
        <v>45078</v>
      </c>
      <c r="B8" s="3">
        <v>0</v>
      </c>
      <c r="C8" s="4">
        <v>0</v>
      </c>
      <c r="D8" s="3">
        <v>0</v>
      </c>
      <c r="E8" s="4">
        <v>0</v>
      </c>
      <c r="F8" s="3">
        <v>4123288</v>
      </c>
    </row>
    <row r="9" spans="1:6" x14ac:dyDescent="0.25">
      <c r="A9" s="1">
        <v>45108</v>
      </c>
      <c r="B9" s="3">
        <v>0</v>
      </c>
      <c r="C9" s="4">
        <v>0</v>
      </c>
      <c r="D9" s="3">
        <v>0</v>
      </c>
      <c r="E9" s="4">
        <v>0</v>
      </c>
      <c r="F9" s="3">
        <v>4123288</v>
      </c>
    </row>
    <row r="10" spans="1:6" x14ac:dyDescent="0.25">
      <c r="A10" s="1">
        <v>45139</v>
      </c>
      <c r="B10" s="3">
        <v>69200</v>
      </c>
      <c r="C10" s="4">
        <v>1.6799999999999999E-2</v>
      </c>
      <c r="D10" s="3">
        <v>69200</v>
      </c>
      <c r="E10" s="4">
        <v>1.6799999999999999E-2</v>
      </c>
      <c r="F10" s="3">
        <v>4054088</v>
      </c>
    </row>
    <row r="11" spans="1:6" x14ac:dyDescent="0.25">
      <c r="A11" s="1">
        <v>45170</v>
      </c>
      <c r="B11" s="3">
        <v>0</v>
      </c>
      <c r="C11" s="4">
        <v>0</v>
      </c>
      <c r="D11" s="3">
        <v>69200</v>
      </c>
      <c r="E11" s="4">
        <v>1.6799999999999999E-2</v>
      </c>
      <c r="F11" s="3">
        <v>4054088</v>
      </c>
    </row>
    <row r="12" spans="1:6" x14ac:dyDescent="0.25">
      <c r="A12" s="1">
        <v>45200</v>
      </c>
      <c r="B12" s="3">
        <v>25200</v>
      </c>
      <c r="C12" s="4">
        <v>6.1000000000000004E-3</v>
      </c>
      <c r="D12" s="3">
        <v>94400</v>
      </c>
      <c r="E12" s="4">
        <v>2.29E-2</v>
      </c>
      <c r="F12" s="3">
        <v>4028888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F12"/>
  <sheetViews>
    <sheetView workbookViewId="0">
      <selection activeCell="C19" sqref="C19"/>
    </sheetView>
  </sheetViews>
  <sheetFormatPr defaultRowHeight="15" x14ac:dyDescent="0.25"/>
  <cols>
    <col min="1" max="1" width="17.42578125" customWidth="1"/>
    <col min="2" max="2" width="54.28515625" customWidth="1"/>
    <col min="3" max="3" width="80.85546875" customWidth="1"/>
    <col min="4" max="4" width="15.85546875" customWidth="1"/>
    <col min="5" max="5" width="43" customWidth="1"/>
    <col min="6" max="6" width="14.42578125" customWidth="1"/>
  </cols>
  <sheetData>
    <row r="1" spans="1:6" x14ac:dyDescent="0.25">
      <c r="A1" t="s">
        <v>16</v>
      </c>
    </row>
    <row r="2" spans="1:6" x14ac:dyDescent="0.25">
      <c r="A2" t="s">
        <v>19</v>
      </c>
    </row>
    <row r="4" spans="1:6" x14ac:dyDescent="0.25">
      <c r="A4" t="s">
        <v>15</v>
      </c>
      <c r="B4">
        <v>14136986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14136986</v>
      </c>
    </row>
    <row r="8" spans="1:6" x14ac:dyDescent="0.25">
      <c r="A8" s="1">
        <v>45078</v>
      </c>
      <c r="B8" s="3">
        <v>0</v>
      </c>
      <c r="C8" s="4">
        <v>0</v>
      </c>
      <c r="D8" s="3">
        <v>0</v>
      </c>
      <c r="E8" s="4">
        <v>0</v>
      </c>
      <c r="F8" s="3">
        <v>14136986</v>
      </c>
    </row>
    <row r="9" spans="1:6" x14ac:dyDescent="0.25">
      <c r="A9" s="1">
        <v>45108</v>
      </c>
      <c r="B9" s="3">
        <v>0</v>
      </c>
      <c r="C9" s="4">
        <v>0</v>
      </c>
      <c r="D9" s="3">
        <v>0</v>
      </c>
      <c r="E9" s="4">
        <v>0</v>
      </c>
      <c r="F9" s="3">
        <v>14136986</v>
      </c>
    </row>
    <row r="10" spans="1:6" x14ac:dyDescent="0.25">
      <c r="A10" s="1">
        <v>45139</v>
      </c>
      <c r="B10" s="3">
        <v>0</v>
      </c>
      <c r="C10" s="4">
        <v>0</v>
      </c>
      <c r="D10" s="3">
        <v>0</v>
      </c>
      <c r="E10" s="4">
        <v>0</v>
      </c>
      <c r="F10" s="3">
        <v>14136986</v>
      </c>
    </row>
    <row r="11" spans="1:6" x14ac:dyDescent="0.25">
      <c r="A11" s="1">
        <v>45170</v>
      </c>
      <c r="B11" s="3">
        <v>0</v>
      </c>
      <c r="C11" s="4">
        <v>0</v>
      </c>
      <c r="D11" s="3">
        <v>0</v>
      </c>
      <c r="E11" s="4">
        <v>0</v>
      </c>
      <c r="F11" s="3">
        <v>14136986</v>
      </c>
    </row>
    <row r="12" spans="1:6" x14ac:dyDescent="0.25">
      <c r="A12" s="1">
        <v>45200</v>
      </c>
      <c r="B12" s="3">
        <v>49500</v>
      </c>
      <c r="C12" s="4">
        <v>3.5000000000000001E-3</v>
      </c>
      <c r="D12" s="3">
        <v>49500</v>
      </c>
      <c r="E12" s="4">
        <v>3.5000000000000001E-3</v>
      </c>
      <c r="F12" s="3">
        <v>14087486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F11"/>
  <sheetViews>
    <sheetView workbookViewId="0">
      <selection activeCell="F7" sqref="F7:F11"/>
    </sheetView>
  </sheetViews>
  <sheetFormatPr defaultRowHeight="15" x14ac:dyDescent="0.25"/>
  <cols>
    <col min="1" max="1" width="19.28515625" customWidth="1"/>
    <col min="2" max="2" width="53.85546875" customWidth="1"/>
    <col min="3" max="3" width="80.5703125" customWidth="1"/>
    <col min="4" max="4" width="27" customWidth="1"/>
    <col min="5" max="5" width="43" customWidth="1"/>
    <col min="6" max="6" width="17.42578125" customWidth="1"/>
  </cols>
  <sheetData>
    <row r="1" spans="1:6" x14ac:dyDescent="0.25">
      <c r="A1" t="s">
        <v>18</v>
      </c>
    </row>
    <row r="2" spans="1:6" x14ac:dyDescent="0.25">
      <c r="A2" t="s">
        <v>22</v>
      </c>
    </row>
    <row r="4" spans="1:6" x14ac:dyDescent="0.25">
      <c r="A4" t="s">
        <v>2</v>
      </c>
      <c r="B4">
        <v>20000000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45139</v>
      </c>
      <c r="B7" s="3">
        <v>11141134</v>
      </c>
      <c r="C7" s="5">
        <v>0.55705669999999996</v>
      </c>
      <c r="D7" s="3">
        <v>11141134</v>
      </c>
      <c r="E7" s="4">
        <v>0.55705669999999996</v>
      </c>
      <c r="F7" s="3">
        <v>8858866</v>
      </c>
    </row>
    <row r="8" spans="1:6" x14ac:dyDescent="0.25">
      <c r="A8" s="1">
        <v>45170</v>
      </c>
      <c r="B8" s="3">
        <v>754185</v>
      </c>
      <c r="C8" s="5">
        <v>3.770925E-2</v>
      </c>
      <c r="D8" s="3">
        <v>11895319</v>
      </c>
      <c r="E8" s="4">
        <v>0.59476594999999999</v>
      </c>
      <c r="F8" s="3">
        <v>8104681</v>
      </c>
    </row>
    <row r="9" spans="1:6" x14ac:dyDescent="0.25">
      <c r="A9" s="1">
        <v>45200</v>
      </c>
      <c r="B9" s="3">
        <v>273903</v>
      </c>
      <c r="C9" s="5">
        <v>1.369515E-2</v>
      </c>
      <c r="D9" s="3">
        <v>12169222</v>
      </c>
      <c r="E9" s="4">
        <v>0.60846109999999998</v>
      </c>
      <c r="F9" s="3">
        <v>7830778</v>
      </c>
    </row>
    <row r="10" spans="1:6" x14ac:dyDescent="0.25">
      <c r="A10" s="1">
        <v>45231</v>
      </c>
      <c r="B10" s="3">
        <v>19992</v>
      </c>
      <c r="C10" s="5">
        <v>9.9960000000000001E-4</v>
      </c>
      <c r="D10" s="3">
        <v>12189214</v>
      </c>
      <c r="E10" s="4">
        <v>0.60946069999999997</v>
      </c>
      <c r="F10" s="3">
        <v>7810786</v>
      </c>
    </row>
    <row r="11" spans="1:6" x14ac:dyDescent="0.25">
      <c r="A11" s="1">
        <v>45261</v>
      </c>
      <c r="B11" s="3">
        <v>0</v>
      </c>
      <c r="C11" s="5">
        <v>0</v>
      </c>
      <c r="D11" s="3">
        <v>12189214</v>
      </c>
      <c r="E11" s="4">
        <v>0.60946069999999997</v>
      </c>
      <c r="F11" s="3">
        <v>7810786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Microsoft.Office.RecordsManagement.PolicyFeatures.ExpirationEventReceiver</Name>
    <Synchronization>Synchronous</Synchronization>
    <Type>10001</Type>
    <SequenceNumber>101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10002</Type>
    <SequenceNumber>102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10004</Type>
    <SequenceNumber>103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10006</Type>
    <SequenceNumber>104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10009</Type>
    <SequenceNumber>105</SequenceNumber>
    <Assembly>Microsoft.Office.Policy, Version=14.0.0.0, Culture=neutral, PublicKeyToken=71e9bce111e9429c</Assembly>
    <Class>Microsoft.Office.RecordsManagement.Internal.UpdateExpireDate</Class>
    <Data/>
    <Filter/>
  </Receiver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p:Policy xmlns:p="office.server.policy" id="" local="true">
  <p:Name>MFAT GDM Base Document</p:Name>
  <p:Description/>
  <p:Statement/>
  <p:PolicyItems>
    <p:PolicyItem featureId="Microsoft.Office.RecordsManagement.PolicyFeatures.Expiration" staticId="0x01010077AA9D1CFFA240DC80DAD99CA5F5CD00|187180703" UniqueId="b7538f2b-72a9-46bc-9cf2-c0263334393c">
      <p:Name>Retention</p:Name>
      <p:Description>Automatic scheduling of content for processing, and performing a retention action on content that has reached its due date.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18</number>
                  <property>Modified</property>
                  <propertyId>28cf69c5-fa48-462a-b5cd-27b6f9d2bd5f</propertyId>
                  <period>years</period>
                </formula>
                <action type="workflow" id="ab039532-ec9b-46b9-8d03-24a29f259287"/>
              </data>
            </stages>
          </Schedule>
        </Schedules>
      </p:CustomData>
    </p:PolicyItem>
  </p:PolicyItems>
</p:Policy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Blank Document" ma:contentTypeID="0x01010077AA9D1CFFA240DC80DAD99CA5F5CD00002DAE8431F8B6400CAA222602BDDA92B800A4F53F526BDFD24B84E3967BB875F6C3" ma:contentTypeVersion="33" ma:contentTypeDescription="Blank Document" ma:contentTypeScope="" ma:versionID="07bf2c8f200af5110294b905440a349c">
  <xsd:schema xmlns:xsd="http://www.w3.org/2001/XMLSchema" xmlns:xs="http://www.w3.org/2001/XMLSchema" xmlns:p="http://schemas.microsoft.com/office/2006/metadata/properties" xmlns:ns1="http://schemas.microsoft.com/sharepoint/v3" xmlns:ns2="2c5bdfd5-92fd-4280-aa3e-1cb227aa9653" xmlns:ns3="68c01c32-5035-4e12-b79d-73f61bc986d4" xmlns:ns5="http://schemas.microsoft.com/sharepoint/v4" targetNamespace="http://schemas.microsoft.com/office/2006/metadata/properties" ma:root="true" ma:fieldsID="3eb9b22be7787e0cc42b7797fb738b76" ns1:_="" ns2:_="" ns3:_="" ns5:_="">
    <xsd:import namespace="http://schemas.microsoft.com/sharepoint/v3"/>
    <xsd:import namespace="2c5bdfd5-92fd-4280-aa3e-1cb227aa9653"/>
    <xsd:import namespace="68c01c32-5035-4e12-b79d-73f61bc986d4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o3a06977fe844c3db2132313dc460602" minOccurs="0"/>
                <xsd:element ref="ns2:TaxCatchAll" minOccurs="0"/>
                <xsd:element ref="ns2:TaxCatchAllLabel" minOccurs="0"/>
                <xsd:element ref="ns2:a2ecf41d8355489e904c4f363828f1b7" minOccurs="0"/>
                <xsd:element ref="ns2:IsCoveringDocument" minOccurs="0"/>
                <xsd:element ref="ns2:m7d8bdf464cb42f0a3c3d39d31c82072" minOccurs="0"/>
                <xsd:element ref="ns2:AuthorDivisionPost" minOccurs="0"/>
                <xsd:element ref="ns2:l5baa22ceebd46ea8e3732e81be971e4" minOccurs="0"/>
                <xsd:element ref="ns2:RelatedDocuments" minOccurs="0"/>
                <xsd:element ref="ns2:_dlc_DocId" minOccurs="0"/>
                <xsd:element ref="ns2:_dlc_DocIdUrl" minOccurs="0"/>
                <xsd:element ref="ns2:_dlc_DocIdPersistId" minOccurs="0"/>
                <xsd:element ref="ns1:_dlc_Exempt" minOccurs="0"/>
                <xsd:element ref="ns1:_dlc_ExpireDateSaved" minOccurs="0"/>
                <xsd:element ref="ns1:_dlc_ExpireDate" minOccurs="0"/>
                <xsd:element ref="ns2:Topic_0" minOccurs="0"/>
                <xsd:element ref="ns5:IconOverlay" minOccurs="0"/>
                <xsd:element ref="ns3:lb4e7134fdd0493e9bd33e38bfdea111" minOccurs="0"/>
                <xsd:element ref="ns3:b72bd3a52ca64baab64f1289f8b1532b" minOccurs="0"/>
                <xsd:element ref="ns2:c47e580997db4f59b8accddb6565bcc3" minOccurs="0"/>
                <xsd:element ref="ns3:FTA_x0020_Site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25" nillable="true" ma:displayName="Exempt from Policy" ma:hidden="true" ma:internalName="_dlc_Exempt" ma:readOnly="true">
      <xsd:simpleType>
        <xsd:restriction base="dms:Unknown"/>
      </xsd:simpleType>
    </xsd:element>
    <xsd:element name="_dlc_ExpireDateSaved" ma:index="26" nillable="true" ma:displayName="Original Expiration Date" ma:hidden="true" ma:internalName="_dlc_ExpireDateSaved" ma:readOnly="true">
      <xsd:simpleType>
        <xsd:restriction base="dms:DateTime"/>
      </xsd:simpleType>
    </xsd:element>
    <xsd:element name="_dlc_ExpireDate" ma:index="27" nillable="true" ma:displayName="Expiration Date" ma:description="" ma:hidden="true" ma:indexed="true" ma:internalName="_dlc_ExpireDat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5bdfd5-92fd-4280-aa3e-1cb227aa9653" elementFormDefault="qualified">
    <xsd:import namespace="http://schemas.microsoft.com/office/2006/documentManagement/types"/>
    <xsd:import namespace="http://schemas.microsoft.com/office/infopath/2007/PartnerControls"/>
    <xsd:element name="o3a06977fe844c3db2132313dc460602" ma:index="8" ma:taxonomy="true" ma:internalName="o3a06977fe844c3db2132313dc460602" ma:taxonomyFieldName="SecurityClassification" ma:displayName="Security Classification" ma:readOnly="false" ma:fieldId="{83a06977-fe84-4c3d-b213-2313dc460602}" ma:sspId="d40f951a-0e91-4979-b35b-8d7b343b6be0" ma:termSetId="3d3594da-daa1-466a-80e6-3315e73f532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description="" ma:hidden="true" ma:list="{224f2da9-0d13-4a64-9c37-4e999abf3a50}" ma:internalName="TaxCatchAll" ma:showField="CatchAllData" ma:web="2c5bdfd5-92fd-4280-aa3e-1cb227aa96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description="" ma:hidden="true" ma:list="{224f2da9-0d13-4a64-9c37-4e999abf3a50}" ma:internalName="TaxCatchAllLabel" ma:readOnly="true" ma:showField="CatchAllDataLabel" ma:web="2c5bdfd5-92fd-4280-aa3e-1cb227aa96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2ecf41d8355489e904c4f363828f1b7" ma:index="12" nillable="true" ma:taxonomy="true" ma:internalName="a2ecf41d8355489e904c4f363828f1b7" ma:taxonomyFieldName="SecurityCaveat" ma:displayName="Security Caveat" ma:fieldId="{a2ecf41d-8355-489e-904c-4f363828f1b7}" ma:taxonomyMulti="true" ma:sspId="d40f951a-0e91-4979-b35b-8d7b343b6be0" ma:termSetId="409c3a70-087d-40a9-afa0-b3994a4d50e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sCoveringDocument" ma:index="14" nillable="true" ma:displayName="Is Covering Document" ma:description="" ma:internalName="IsCoveringDocument">
      <xsd:simpleType>
        <xsd:restriction base="dms:Boolean"/>
      </xsd:simpleType>
    </xsd:element>
    <xsd:element name="m7d8bdf464cb42f0a3c3d39d31c82072" ma:index="15" nillable="true" ma:taxonomy="true" ma:internalName="m7d8bdf464cb42f0a3c3d39d31c82072" ma:taxonomyFieldName="CoveringClassification" ma:displayName="Covering Classification" ma:fieldId="{67d8bdf4-64cb-42f0-a3c3-d39d31c82072}" ma:sspId="d40f951a-0e91-4979-b35b-8d7b343b6be0" ma:termSetId="f06ce1cc-308f-4641-8c53-cc95e26232f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uthorDivisionPost" ma:index="17" nillable="true" ma:displayName="Author Division/Post" ma:description="Division/Post of document author populated by workflow" ma:internalName="AuthorDivisionPost">
      <xsd:simpleType>
        <xsd:restriction base="dms:Text"/>
      </xsd:simpleType>
    </xsd:element>
    <xsd:element name="l5baa22ceebd46ea8e3732e81be971e4" ma:index="19" ma:taxonomy="true" ma:internalName="l5baa22ceebd46ea8e3732e81be971e4" ma:taxonomyFieldName="Topic" ma:displayName="Topic" ma:indexed="true" ma:readOnly="false" ma:default="" ma:fieldId="{55baa22c-eebd-46ea-8e37-32e81be971e4}" ma:sspId="d40f951a-0e91-4979-b35b-8d7b343b6be0" ma:termSetId="911a107b-8c42-41a9-822a-8c50bc407163" ma:anchorId="339a31f6-2fe1-4c22-a8e2-ef00f9c07273" ma:open="false" ma:isKeyword="false">
      <xsd:complexType>
        <xsd:sequence>
          <xsd:element ref="pc:Terms" minOccurs="0" maxOccurs="1"/>
        </xsd:sequence>
      </xsd:complexType>
    </xsd:element>
    <xsd:element name="RelatedDocuments" ma:index="21" nillable="true" ma:displayName="Related Documents" ma:description="" ma:internalName="RelatedDocuments">
      <xsd:simpleType>
        <xsd:restriction base="dms:Note"/>
      </xsd:simpleType>
    </xsd:element>
    <xsd:element name="_dlc_DocId" ma:index="2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opic_0" ma:index="28" nillable="true" ma:displayName="Topic_0" ma:hidden="true" ma:internalName="Topic_0" ma:readOnly="false">
      <xsd:simpleType>
        <xsd:restriction base="dms:Note"/>
      </xsd:simpleType>
    </xsd:element>
    <xsd:element name="c47e580997db4f59b8accddb6565bcc3" ma:index="36" nillable="true" ma:taxonomy="true" ma:internalName="c47e580997db4f59b8accddb6565bcc3" ma:taxonomyFieldName="Round" ma:displayName="Round" ma:default="" ma:fieldId="{c47e5809-97db-4f59-b8ac-cddb6565bcc3}" ma:sspId="d40f951a-0e91-4979-b35b-8d7b343b6be0" ma:termSetId="0a36e79c-f317-4145-b3f9-2ee0705fab33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c01c32-5035-4e12-b79d-73f61bc986d4" elementFormDefault="qualified">
    <xsd:import namespace="http://schemas.microsoft.com/office/2006/documentManagement/types"/>
    <xsd:import namespace="http://schemas.microsoft.com/office/infopath/2007/PartnerControls"/>
    <xsd:element name="lb4e7134fdd0493e9bd33e38bfdea111" ma:index="33" ma:taxonomy="true" ma:internalName="lb4e7134fdd0493e9bd33e38bfdea111" ma:taxonomyFieldName="Document_x0020_Type" ma:displayName="Document Type" ma:default="" ma:fieldId="{5b4e7134-fdd0-493e-9bd3-3e38bfdea111}" ma:sspId="d40f951a-0e91-4979-b35b-8d7b343b6be0" ma:termSetId="911a107b-8c42-41a9-822a-8c50bc407163" ma:anchorId="6e6fa52a-90a6-47d1-9070-5774b3dde0c4" ma:open="false" ma:isKeyword="false">
      <xsd:complexType>
        <xsd:sequence>
          <xsd:element ref="pc:Terms" minOccurs="0" maxOccurs="1"/>
        </xsd:sequence>
      </xsd:complexType>
    </xsd:element>
    <xsd:element name="b72bd3a52ca64baab64f1289f8b1532b" ma:index="34" ma:taxonomy="true" ma:internalName="b72bd3a52ca64baab64f1289f8b1532b" ma:taxonomyFieldName="FTA" ma:displayName="FTA" ma:default="1579;#UK FTA|01cc4790-b943-48ed-baa1-a19301fedcba" ma:fieldId="{b72bd3a5-2ca6-4baa-b64f-1289f8b1532b}" ma:sspId="d40f951a-0e91-4979-b35b-8d7b343b6be0" ma:termSetId="911a107b-8c42-41a9-822a-8c50bc407163" ma:anchorId="d4903239-fc71-4926-a38a-4302167cbef5" ma:open="false" ma:isKeyword="false">
      <xsd:complexType>
        <xsd:sequence>
          <xsd:element ref="pc:Terms" minOccurs="0" maxOccurs="1"/>
        </xsd:sequence>
      </xsd:complexType>
    </xsd:element>
    <xsd:element name="FTA_x0020_Site" ma:index="37" nillable="true" ma:displayName="FTA Site" ma:default="0" ma:internalName="FTA_x0020_Site">
      <xsd:simpleType>
        <xsd:restriction base="dms:Boolean"/>
      </xsd:simple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 ma:index="18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5baa22ceebd46ea8e3732e81be971e4 xmlns="2c5bdfd5-92fd-4280-aa3e-1cb227aa9653">
      <Terms xmlns="http://schemas.microsoft.com/office/infopath/2007/PartnerControls">
        <TermInfo xmlns="http://schemas.microsoft.com/office/infopath/2007/PartnerControls">
          <TermName xmlns="http://schemas.microsoft.com/office/infopath/2007/PartnerControls">All</TermName>
          <TermId xmlns="http://schemas.microsoft.com/office/infopath/2007/PartnerControls">7082bbab-91ba-4b7f-9c67-18d090d20af0</TermId>
        </TermInfo>
      </Terms>
    </l5baa22ceebd46ea8e3732e81be971e4>
    <c47e580997db4f59b8accddb6565bcc3 xmlns="2c5bdfd5-92fd-4280-aa3e-1cb227aa9653">
      <Terms xmlns="http://schemas.microsoft.com/office/infopath/2007/PartnerControls"/>
    </c47e580997db4f59b8accddb6565bcc3>
    <Topic_0 xmlns="2c5bdfd5-92fd-4280-aa3e-1cb227aa9653" xsi:nil="true"/>
    <RelatedDocuments xmlns="2c5bdfd5-92fd-4280-aa3e-1cb227aa9653" xsi:nil="true"/>
    <IconOverlay xmlns="http://schemas.microsoft.com/sharepoint/v4" xsi:nil="true"/>
    <TaxCatchAll xmlns="2c5bdfd5-92fd-4280-aa3e-1cb227aa9653">
      <Value>1202</Value>
      <Value>1282</Value>
      <Value>1579</Value>
      <Value>1</Value>
    </TaxCatchAll>
    <b72bd3a52ca64baab64f1289f8b1532b xmlns="68c01c32-5035-4e12-b79d-73f61bc986d4">
      <Terms xmlns="http://schemas.microsoft.com/office/infopath/2007/PartnerControls">
        <TermInfo xmlns="http://schemas.microsoft.com/office/infopath/2007/PartnerControls">
          <TermName xmlns="http://schemas.microsoft.com/office/infopath/2007/PartnerControls">UK FTA</TermName>
          <TermId xmlns="http://schemas.microsoft.com/office/infopath/2007/PartnerControls">01cc4790-b943-48ed-baa1-a19301fedcba</TermId>
        </TermInfo>
      </Terms>
    </b72bd3a52ca64baab64f1289f8b1532b>
    <o3a06977fe844c3db2132313dc460602 xmlns="2c5bdfd5-92fd-4280-aa3e-1cb227aa9653">
      <Terms xmlns="http://schemas.microsoft.com/office/infopath/2007/PartnerControls">
        <TermInfo xmlns="http://schemas.microsoft.com/office/infopath/2007/PartnerControls">
          <TermName xmlns="http://schemas.microsoft.com/office/infopath/2007/PartnerControls">UNCLASSIFIED</TermName>
          <TermId xmlns="http://schemas.microsoft.com/office/infopath/2007/PartnerControls">738a72fd-0042-476f-991b-551c05ade48c</TermId>
        </TermInfo>
      </Terms>
    </o3a06977fe844c3db2132313dc460602>
    <a2ecf41d8355489e904c4f363828f1b7 xmlns="2c5bdfd5-92fd-4280-aa3e-1cb227aa9653">
      <Terms xmlns="http://schemas.microsoft.com/office/infopath/2007/PartnerControls"/>
    </a2ecf41d8355489e904c4f363828f1b7>
    <IsCoveringDocument xmlns="2c5bdfd5-92fd-4280-aa3e-1cb227aa9653">false</IsCoveringDocument>
    <m7d8bdf464cb42f0a3c3d39d31c82072 xmlns="2c5bdfd5-92fd-4280-aa3e-1cb227aa9653">
      <Terms xmlns="http://schemas.microsoft.com/office/infopath/2007/PartnerControls"/>
    </m7d8bdf464cb42f0a3c3d39d31c82072>
    <FTA_x0020_Site xmlns="68c01c32-5035-4e12-b79d-73f61bc986d4">false</FTA_x0020_Site>
    <lb4e7134fdd0493e9bd33e38bfdea111 xmlns="68c01c32-5035-4e12-b79d-73f61bc986d4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5b0093ee-a493-4f51-b3f1-fdaef0cc4f95</TermId>
        </TermInfo>
      </Terms>
    </lb4e7134fdd0493e9bd33e38bfdea111>
    <AuthorDivisionPost xmlns="2c5bdfd5-92fd-4280-aa3e-1cb227aa9653" xsi:nil="true"/>
    <_dlc_ExpireDateSaved xmlns="http://schemas.microsoft.com/sharepoint/v3" xsi:nil="true"/>
    <_dlc_ExpireDate xmlns="http://schemas.microsoft.com/sharepoint/v3">2044-08-09T23:53:06+00:00</_dlc_ExpireDate>
    <_dlc_DocId xmlns="2c5bdfd5-92fd-4280-aa3e-1cb227aa9653">ECON-229-3965</_dlc_DocId>
    <_dlc_DocIdUrl xmlns="2c5bdfd5-92fd-4280-aa3e-1cb227aa9653">
      <Url>https://o-wln-gdm/Functions/EconomicandTrade/TradeNegotiationsandAgreements/_layouts/15/DocIdRedir.aspx?ID=ECON-229-3965</Url>
      <Description>ECON-229-3965</Description>
    </_dlc_DocIdUrl>
  </documentManagement>
</p:properties>
</file>

<file path=customXml/itemProps1.xml><?xml version="1.0" encoding="utf-8"?>
<ds:datastoreItem xmlns:ds="http://schemas.openxmlformats.org/officeDocument/2006/customXml" ds:itemID="{C88DE928-2E7E-4155-9C9D-0038FD82DBC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1590A0-2329-4DA5-8FD0-1406526F6364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9FA95860-C40F-4A4F-B8D9-5656770B8230}">
  <ds:schemaRefs>
    <ds:schemaRef ds:uri="office.server.policy"/>
  </ds:schemaRefs>
</ds:datastoreItem>
</file>

<file path=customXml/itemProps4.xml><?xml version="1.0" encoding="utf-8"?>
<ds:datastoreItem xmlns:ds="http://schemas.openxmlformats.org/officeDocument/2006/customXml" ds:itemID="{92219970-E281-45AD-9602-E27AB3BAA5D1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0448A367-C4DB-4AC4-BDDC-296BC8092C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2c5bdfd5-92fd-4280-aa3e-1cb227aa9653"/>
    <ds:schemaRef ds:uri="68c01c32-5035-4e12-b79d-73f61bc986d4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1F616DC2-C102-4150-91DA-B4F0F7F31D6D}">
  <ds:schemaRefs>
    <ds:schemaRef ds:uri="http://schemas.microsoft.com/sharepoint/v4"/>
    <ds:schemaRef ds:uri="http://schemas.microsoft.com/office/infopath/2007/PartnerControls"/>
    <ds:schemaRef ds:uri="http://schemas.microsoft.com/sharepoint/v3"/>
    <ds:schemaRef ds:uri="http://purl.org/dc/terms/"/>
    <ds:schemaRef ds:uri="2c5bdfd5-92fd-4280-aa3e-1cb227aa9653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dcmitype/"/>
    <ds:schemaRef ds:uri="68c01c32-5035-4e12-b79d-73f61bc986d4"/>
    <ds:schemaRef ds:uri="http://schemas.microsoft.com/office/2006/metadata/properties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>
  <clbl:label id="{134c9d5b-ecd1-4255-8544-9530ef9a4426}" enabled="1" method="Privileged" siteId="{1aaaec2a-4cb7-48cc-a7da-41e33f62278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22</vt:i4>
      </vt:variant>
    </vt:vector>
  </HeadingPairs>
  <TitlesOfParts>
    <vt:vector size="22" baseType="lpstr">
      <vt:lpstr>2026 TRQ-1 Beef</vt:lpstr>
      <vt:lpstr>2026 TRQ-2 Sheep Meat</vt:lpstr>
      <vt:lpstr>2026 TRQ-3 Butter</vt:lpstr>
      <vt:lpstr>2026 TRQ-4 Cheese</vt:lpstr>
      <vt:lpstr>2025 TRQ-1 Beef</vt:lpstr>
      <vt:lpstr>2025 TRQ-2 Sheep Meat</vt:lpstr>
      <vt:lpstr>2025 TRQ-3 Butter</vt:lpstr>
      <vt:lpstr>2025 TRQ-3 Butter1</vt:lpstr>
      <vt:lpstr>2025 TRQ-4 Cheese</vt:lpstr>
      <vt:lpstr>2025 TRQ-4 Cheese1</vt:lpstr>
      <vt:lpstr>2025 TRQ-5 Fresh Apples</vt:lpstr>
      <vt:lpstr>2024 TRQ-1 Beef</vt:lpstr>
      <vt:lpstr>2024 TRQ-2 Sheep Meat</vt:lpstr>
      <vt:lpstr>2024 TRQ-2 Sheep Meat1</vt:lpstr>
      <vt:lpstr>2024 TRQ-3 Butter</vt:lpstr>
      <vt:lpstr>2024 TRQ-4 Cheese</vt:lpstr>
      <vt:lpstr>2024 TRQ-5 Fresh Apples</vt:lpstr>
      <vt:lpstr>2023 TRQ-1 Beef</vt:lpstr>
      <vt:lpstr>2023 TRQ-2 Sheep Meat</vt:lpstr>
      <vt:lpstr>2023 TRQ-3 Butter</vt:lpstr>
      <vt:lpstr>2023 TRQ-4 Cheese</vt:lpstr>
      <vt:lpstr>2023 TRQ-5 Fresh Apples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description/>
  <dcterms:created xsi:type="dcterms:W3CDTF">2023-04-17T09:32:46Z</dcterms:created>
  <dcterms:modified xsi:type="dcterms:W3CDTF">2026-09-09T02:27:22Z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0x01010077AA9D1CFFA240DC80DAD99CA5F5CD00002DAE8431F8B6400CAA222602BDDA92B800A4F53F526BDFD24B84E3967BB875F6C3</vt:lpwstr>
  </property>
  <property fmtid="{D5CDD505-2E9C-101B-9397-08002B2CF9AE}" pid="3" name="Quota">
    <vt:lpwstr>8;#UKFTABeef|edfa1306-0fef-4858-a8f0-e5a1325ee2fa</vt:lpwstr>
  </property>
  <property fmtid="{D5CDD505-2E9C-101B-9397-08002B2CF9AE}" pid="4" name="_dlc_policyId">
    <vt:lpwstr>0x01010077AA9D1CFFA240DC80DAD99CA5F5CD00|187180703</vt:lpwstr>
  </property>
  <property fmtid="{D5CDD505-2E9C-101B-9397-08002B2CF9AE}" pid="5" name="ItemRetentionFormula">
    <vt:lpwstr>&lt;formula id="Microsoft.Office.RecordsManagement.PolicyFeatures.Expiration.Formula.BuiltIn"&gt;&lt;number&gt;18&lt;/number&gt;&lt;property&gt;Modified&lt;/property&gt;&lt;propertyId&gt;28cf69c5-fa48-462a-b5cd-27b6f9d2bd5f&lt;/propertyId&gt;&lt;period&gt;years&lt;/period&gt;&lt;/formula&gt;</vt:lpwstr>
  </property>
  <property fmtid="{D5CDD505-2E9C-101B-9397-08002B2CF9AE}" pid="6" name="_dlc_DocIdItemGuid">
    <vt:lpwstr>36b69368-8c7f-4360-bc0d-7ed4a5139903</vt:lpwstr>
  </property>
  <property fmtid="{D5CDD505-2E9C-101B-9397-08002B2CF9AE}" pid="7" name="Round">
    <vt:lpwstr/>
  </property>
  <property fmtid="{D5CDD505-2E9C-101B-9397-08002B2CF9AE}" pid="8" name="FTA">
    <vt:lpwstr>1579;#UK FTA|01cc4790-b943-48ed-baa1-a19301fedcba</vt:lpwstr>
  </property>
  <property fmtid="{D5CDD505-2E9C-101B-9397-08002B2CF9AE}" pid="9" name="Topic">
    <vt:lpwstr>1282;#All|7082bbab-91ba-4b7f-9c67-18d090d20af0</vt:lpwstr>
  </property>
  <property fmtid="{D5CDD505-2E9C-101B-9397-08002B2CF9AE}" pid="10" name="SecurityClassification">
    <vt:lpwstr>1;#UNCLASSIFIED|738a72fd-0042-476f-991b-551c05ade48c</vt:lpwstr>
  </property>
  <property fmtid="{D5CDD505-2E9C-101B-9397-08002B2CF9AE}" pid="11" name="CoveringClassification">
    <vt:lpwstr/>
  </property>
  <property fmtid="{D5CDD505-2E9C-101B-9397-08002B2CF9AE}" pid="12" name="SecurityCaveat">
    <vt:lpwstr/>
  </property>
  <property fmtid="{D5CDD505-2E9C-101B-9397-08002B2CF9AE}" pid="13" name="Document Type">
    <vt:lpwstr>1202;#N/A|5b0093ee-a493-4f51-b3f1-fdaef0cc4f95</vt:lpwstr>
  </property>
  <property fmtid="{D5CDD505-2E9C-101B-9397-08002B2CF9AE}" pid="14" name="RecordPoint_WorkflowType">
    <vt:lpwstr>ActiveSubmitStub</vt:lpwstr>
  </property>
  <property fmtid="{D5CDD505-2E9C-101B-9397-08002B2CF9AE}" pid="15" name="RecordPoint_ActiveItemWebId">
    <vt:lpwstr>{68c01c32-5035-4e12-b79d-73f61bc986d4}</vt:lpwstr>
  </property>
  <property fmtid="{D5CDD505-2E9C-101B-9397-08002B2CF9AE}" pid="16" name="RecordPoint_ActiveItemSiteId">
    <vt:lpwstr>{87289d67-d1bc-4b29-9e8a-971043db751e}</vt:lpwstr>
  </property>
  <property fmtid="{D5CDD505-2E9C-101B-9397-08002B2CF9AE}" pid="17" name="RecordPoint_ActiveItemListId">
    <vt:lpwstr>{7f8d1afb-c3d0-49af-94bb-4047704ba418}</vt:lpwstr>
  </property>
  <property fmtid="{D5CDD505-2E9C-101B-9397-08002B2CF9AE}" pid="18" name="RecordPoint_ActiveItemUniqueId">
    <vt:lpwstr>{36b69368-8c7f-4360-bc0d-7ed4a5139903}</vt:lpwstr>
  </property>
  <property fmtid="{D5CDD505-2E9C-101B-9397-08002B2CF9AE}" pid="19" name="RecordPoint_SubmissionDate">
    <vt:lpwstr/>
  </property>
  <property fmtid="{D5CDD505-2E9C-101B-9397-08002B2CF9AE}" pid="20" name="RecordPoint_RecordNumberSubmitted">
    <vt:lpwstr>R0001714238</vt:lpwstr>
  </property>
  <property fmtid="{D5CDD505-2E9C-101B-9397-08002B2CF9AE}" pid="21" name="RecordPoint_RecordFormat">
    <vt:lpwstr/>
  </property>
  <property fmtid="{D5CDD505-2E9C-101B-9397-08002B2CF9AE}" pid="22" name="RecordPoint_ActiveItemMoved">
    <vt:lpwstr/>
  </property>
  <property fmtid="{D5CDD505-2E9C-101B-9397-08002B2CF9AE}" pid="23" name="RecordPoint_SubmissionCompleted">
    <vt:lpwstr>2026-08-10T12:13:00.3760251+12:00</vt:lpwstr>
  </property>
</Properties>
</file>